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3" r:id="rId5"/>
    <p:sldId id="274" r:id="rId6"/>
    <p:sldId id="275" r:id="rId7"/>
    <p:sldId id="258" r:id="rId8"/>
    <p:sldId id="261" r:id="rId9"/>
    <p:sldId id="262" r:id="rId10"/>
    <p:sldId id="259" r:id="rId11"/>
    <p:sldId id="263" r:id="rId12"/>
    <p:sldId id="264" r:id="rId13"/>
    <p:sldId id="266" r:id="rId14"/>
    <p:sldId id="267" r:id="rId15"/>
    <p:sldId id="268" r:id="rId16"/>
    <p:sldId id="270" r:id="rId17"/>
    <p:sldId id="269" r:id="rId18"/>
    <p:sldId id="265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63" autoAdjust="0"/>
  </p:normalViewPr>
  <p:slideViewPr>
    <p:cSldViewPr>
      <p:cViewPr>
        <p:scale>
          <a:sx n="70" d="100"/>
          <a:sy n="70" d="100"/>
        </p:scale>
        <p:origin x="-138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0110F-E433-4DED-ACD9-7AF910A6D54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1A3FF-1919-49A8-BB39-EF5476AAA866}">
      <dgm:prSet phldrT="[Text]" custT="1"/>
      <dgm:spPr/>
      <dgm:t>
        <a:bodyPr/>
        <a:lstStyle/>
        <a:p>
          <a:r>
            <a:rPr lang="en-US" sz="2000" dirty="0" smtClean="0"/>
            <a:t>Learning</a:t>
          </a:r>
          <a:endParaRPr lang="en-US" sz="2000" dirty="0"/>
        </a:p>
      </dgm:t>
    </dgm:pt>
    <dgm:pt modelId="{31B60DC2-FE42-4962-A34A-D0F8A9D32F89}" type="parTrans" cxnId="{22E05085-9353-446C-9036-1B6CC3F45FA4}">
      <dgm:prSet/>
      <dgm:spPr/>
      <dgm:t>
        <a:bodyPr/>
        <a:lstStyle/>
        <a:p>
          <a:endParaRPr lang="en-US"/>
        </a:p>
      </dgm:t>
    </dgm:pt>
    <dgm:pt modelId="{DB24990C-1EE0-46D0-88DD-275D641D62CF}" type="sibTrans" cxnId="{22E05085-9353-446C-9036-1B6CC3F45FA4}">
      <dgm:prSet/>
      <dgm:spPr/>
      <dgm:t>
        <a:bodyPr/>
        <a:lstStyle/>
        <a:p>
          <a:endParaRPr lang="en-US"/>
        </a:p>
      </dgm:t>
    </dgm:pt>
    <dgm:pt modelId="{7FD095A9-1DB3-4240-8439-2A13A3187F81}">
      <dgm:prSet phldrT="[Text]" custT="1"/>
      <dgm:spPr/>
      <dgm:t>
        <a:bodyPr/>
        <a:lstStyle/>
        <a:p>
          <a:r>
            <a:rPr lang="en-US" sz="2000" dirty="0" smtClean="0"/>
            <a:t>supervised</a:t>
          </a:r>
          <a:endParaRPr lang="en-US" sz="2000" dirty="0"/>
        </a:p>
      </dgm:t>
    </dgm:pt>
    <dgm:pt modelId="{3F4753C1-6EE6-4C99-B1FB-DFB12C07149B}" type="parTrans" cxnId="{F8A25225-7B2D-499A-9039-3A57016EBCBE}">
      <dgm:prSet/>
      <dgm:spPr/>
      <dgm:t>
        <a:bodyPr/>
        <a:lstStyle/>
        <a:p>
          <a:endParaRPr lang="en-US"/>
        </a:p>
      </dgm:t>
    </dgm:pt>
    <dgm:pt modelId="{1213FFB8-0E89-4F27-8D42-EBEAA6779473}" type="sibTrans" cxnId="{F8A25225-7B2D-499A-9039-3A57016EBCBE}">
      <dgm:prSet/>
      <dgm:spPr/>
      <dgm:t>
        <a:bodyPr/>
        <a:lstStyle/>
        <a:p>
          <a:endParaRPr lang="en-US"/>
        </a:p>
      </dgm:t>
    </dgm:pt>
    <dgm:pt modelId="{84011123-769E-4C2D-8C26-EC10ED20A309}">
      <dgm:prSet phldrT="[Text]" custT="1"/>
      <dgm:spPr/>
      <dgm:t>
        <a:bodyPr/>
        <a:lstStyle/>
        <a:p>
          <a:r>
            <a:rPr lang="en-US" sz="2000" dirty="0" smtClean="0"/>
            <a:t>Classification with some known label </a:t>
          </a:r>
          <a:endParaRPr lang="en-US" sz="2000" dirty="0"/>
        </a:p>
      </dgm:t>
    </dgm:pt>
    <dgm:pt modelId="{8C88AAEF-7FB0-4457-B6FD-8F454C74EC96}" type="parTrans" cxnId="{05D948A9-F32D-4A95-98B0-AE4AEFE68913}">
      <dgm:prSet/>
      <dgm:spPr/>
      <dgm:t>
        <a:bodyPr/>
        <a:lstStyle/>
        <a:p>
          <a:endParaRPr lang="en-US"/>
        </a:p>
      </dgm:t>
    </dgm:pt>
    <dgm:pt modelId="{A6AB7C71-F6D4-4042-9A5F-0596AB2E215E}" type="sibTrans" cxnId="{05D948A9-F32D-4A95-98B0-AE4AEFE68913}">
      <dgm:prSet/>
      <dgm:spPr/>
      <dgm:t>
        <a:bodyPr/>
        <a:lstStyle/>
        <a:p>
          <a:endParaRPr lang="en-US"/>
        </a:p>
      </dgm:t>
    </dgm:pt>
    <dgm:pt modelId="{060551D5-CBB6-42C3-B8BA-AD70E9CCF34D}">
      <dgm:prSet phldrT="[Text]" custT="1"/>
      <dgm:spPr/>
      <dgm:t>
        <a:bodyPr/>
        <a:lstStyle/>
        <a:p>
          <a:r>
            <a:rPr lang="en-US" sz="2000" dirty="0" err="1" smtClean="0"/>
            <a:t>Eg</a:t>
          </a:r>
          <a:r>
            <a:rPr lang="en-US" sz="2000" dirty="0" smtClean="0"/>
            <a:t>:  Fruit Classifier-  orange, apples, bananas</a:t>
          </a:r>
          <a:endParaRPr lang="en-US" sz="2000" dirty="0"/>
        </a:p>
      </dgm:t>
    </dgm:pt>
    <dgm:pt modelId="{A69B2FEA-01E8-4DC2-891F-67549F7562E6}" type="parTrans" cxnId="{F46189A5-E70F-4C17-8AB8-5F9478BC4A33}">
      <dgm:prSet/>
      <dgm:spPr/>
      <dgm:t>
        <a:bodyPr/>
        <a:lstStyle/>
        <a:p>
          <a:endParaRPr lang="en-US"/>
        </a:p>
      </dgm:t>
    </dgm:pt>
    <dgm:pt modelId="{9E038338-B86E-4487-A273-7653E313C5A3}" type="sibTrans" cxnId="{F46189A5-E70F-4C17-8AB8-5F9478BC4A33}">
      <dgm:prSet/>
      <dgm:spPr/>
      <dgm:t>
        <a:bodyPr/>
        <a:lstStyle/>
        <a:p>
          <a:endParaRPr lang="en-US"/>
        </a:p>
      </dgm:t>
    </dgm:pt>
    <dgm:pt modelId="{632A8253-4D58-494B-98A5-D2BD6EA0C0F2}">
      <dgm:prSet phldrT="[Text]" custT="1"/>
      <dgm:spPr/>
      <dgm:t>
        <a:bodyPr/>
        <a:lstStyle/>
        <a:p>
          <a:r>
            <a:rPr lang="en-US" sz="2000" dirty="0" smtClean="0"/>
            <a:t>unsupervised</a:t>
          </a:r>
          <a:endParaRPr lang="en-US" sz="2000" dirty="0"/>
        </a:p>
      </dgm:t>
    </dgm:pt>
    <dgm:pt modelId="{80EA644A-26C3-4B1A-B50C-8E8C09EE64DB}" type="parTrans" cxnId="{E5D2A29B-B869-4A25-90FC-3274A0B6C29D}">
      <dgm:prSet/>
      <dgm:spPr/>
      <dgm:t>
        <a:bodyPr/>
        <a:lstStyle/>
        <a:p>
          <a:endParaRPr lang="en-US"/>
        </a:p>
      </dgm:t>
    </dgm:pt>
    <dgm:pt modelId="{ED090317-43FD-4AFE-8AA8-AE6D461095D3}" type="sibTrans" cxnId="{E5D2A29B-B869-4A25-90FC-3274A0B6C29D}">
      <dgm:prSet/>
      <dgm:spPr/>
      <dgm:t>
        <a:bodyPr/>
        <a:lstStyle/>
        <a:p>
          <a:endParaRPr lang="en-US"/>
        </a:p>
      </dgm:t>
    </dgm:pt>
    <dgm:pt modelId="{5EDE7E7D-431B-45A6-B804-11CE31CAA895}">
      <dgm:prSet phldrT="[Text]" custT="1"/>
      <dgm:spPr/>
      <dgm:t>
        <a:bodyPr/>
        <a:lstStyle/>
        <a:p>
          <a:r>
            <a:rPr lang="en-US" sz="2000" dirty="0" smtClean="0"/>
            <a:t>Seen lots of example but not a proper label.</a:t>
          </a:r>
        </a:p>
        <a:p>
          <a:r>
            <a:rPr lang="en-US" sz="2000" dirty="0" smtClean="0"/>
            <a:t>Like clustering</a:t>
          </a:r>
          <a:endParaRPr lang="en-US" sz="2000" dirty="0"/>
        </a:p>
      </dgm:t>
    </dgm:pt>
    <dgm:pt modelId="{E9B833C7-0CEA-4F9E-AF7B-6CC71DC640AF}" type="parTrans" cxnId="{5982FA89-C9AF-46FA-AE1A-B4A59464770C}">
      <dgm:prSet/>
      <dgm:spPr/>
      <dgm:t>
        <a:bodyPr/>
        <a:lstStyle/>
        <a:p>
          <a:endParaRPr lang="en-US"/>
        </a:p>
      </dgm:t>
    </dgm:pt>
    <dgm:pt modelId="{0DB33043-8864-4102-8D2E-0C06FCA50902}" type="sibTrans" cxnId="{5982FA89-C9AF-46FA-AE1A-B4A59464770C}">
      <dgm:prSet/>
      <dgm:spPr/>
      <dgm:t>
        <a:bodyPr/>
        <a:lstStyle/>
        <a:p>
          <a:endParaRPr lang="en-US"/>
        </a:p>
      </dgm:t>
    </dgm:pt>
    <dgm:pt modelId="{DA19264A-042F-42EC-8324-10DC16A5F31F}">
      <dgm:prSet phldrT="[Text]" custT="1"/>
      <dgm:spPr/>
      <dgm:t>
        <a:bodyPr/>
        <a:lstStyle/>
        <a:p>
          <a:r>
            <a:rPr lang="en-US" sz="2000" dirty="0" err="1" smtClean="0"/>
            <a:t>Eg</a:t>
          </a:r>
          <a:r>
            <a:rPr lang="en-US" sz="2000" dirty="0" smtClean="0"/>
            <a:t>: Fruit Classifier- “fruit with soft skin”. “red fruits”</a:t>
          </a:r>
          <a:endParaRPr lang="en-US" sz="2000" dirty="0"/>
        </a:p>
      </dgm:t>
    </dgm:pt>
    <dgm:pt modelId="{D9F52BE2-8830-42F8-AC38-A229595D494C}" type="parTrans" cxnId="{C14CABBD-0B7F-4E02-93AA-56386D041057}">
      <dgm:prSet/>
      <dgm:spPr/>
      <dgm:t>
        <a:bodyPr/>
        <a:lstStyle/>
        <a:p>
          <a:endParaRPr lang="en-US"/>
        </a:p>
      </dgm:t>
    </dgm:pt>
    <dgm:pt modelId="{FB344DBD-91C4-4677-B12A-EDEF3524311D}" type="sibTrans" cxnId="{C14CABBD-0B7F-4E02-93AA-56386D041057}">
      <dgm:prSet/>
      <dgm:spPr/>
      <dgm:t>
        <a:bodyPr/>
        <a:lstStyle/>
        <a:p>
          <a:endParaRPr lang="en-US"/>
        </a:p>
      </dgm:t>
    </dgm:pt>
    <dgm:pt modelId="{4E9B3957-A9B8-4A99-86DC-D4535F8BC1A1}" type="pres">
      <dgm:prSet presAssocID="{C450110F-E433-4DED-ACD9-7AF910A6D5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D24C993-A4C1-400A-A83D-DCBB2CBD08C1}" type="pres">
      <dgm:prSet presAssocID="{AE41A3FF-1919-49A8-BB39-EF5476AAA866}" presName="hierRoot1" presStyleCnt="0"/>
      <dgm:spPr/>
    </dgm:pt>
    <dgm:pt modelId="{DB59F688-74D2-4560-9083-5F8DA1BB224C}" type="pres">
      <dgm:prSet presAssocID="{AE41A3FF-1919-49A8-BB39-EF5476AAA866}" presName="composite" presStyleCnt="0"/>
      <dgm:spPr/>
    </dgm:pt>
    <dgm:pt modelId="{9EF9E0E0-F4E2-45CC-A92F-2352E1E9F788}" type="pres">
      <dgm:prSet presAssocID="{AE41A3FF-1919-49A8-BB39-EF5476AAA866}" presName="background" presStyleLbl="node0" presStyleIdx="0" presStyleCnt="1"/>
      <dgm:spPr/>
    </dgm:pt>
    <dgm:pt modelId="{BD7E86B0-FC2D-42D2-9366-47E4C04E6CF7}" type="pres">
      <dgm:prSet presAssocID="{AE41A3FF-1919-49A8-BB39-EF5476AAA866}" presName="text" presStyleLbl="fgAcc0" presStyleIdx="0" presStyleCnt="1" custScaleY="68309" custLinFactNeighborX="-8223" custLinFactNeighborY="-198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E612B-22E7-40F7-A772-BEE6030AFD42}" type="pres">
      <dgm:prSet presAssocID="{AE41A3FF-1919-49A8-BB39-EF5476AAA866}" presName="hierChild2" presStyleCnt="0"/>
      <dgm:spPr/>
    </dgm:pt>
    <dgm:pt modelId="{653C8C62-37C3-4833-942E-C0AE4C7FDB95}" type="pres">
      <dgm:prSet presAssocID="{3F4753C1-6EE6-4C99-B1FB-DFB12C07149B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E0FB6C8-3BA4-475A-BC14-A86BA2955F11}" type="pres">
      <dgm:prSet presAssocID="{7FD095A9-1DB3-4240-8439-2A13A3187F81}" presName="hierRoot2" presStyleCnt="0"/>
      <dgm:spPr/>
    </dgm:pt>
    <dgm:pt modelId="{094F13D8-B63E-48B1-81C1-2CF00E1C6EA6}" type="pres">
      <dgm:prSet presAssocID="{7FD095A9-1DB3-4240-8439-2A13A3187F81}" presName="composite2" presStyleCnt="0"/>
      <dgm:spPr/>
    </dgm:pt>
    <dgm:pt modelId="{32070491-2FCF-4400-AFBF-19B8EDC7A493}" type="pres">
      <dgm:prSet presAssocID="{7FD095A9-1DB3-4240-8439-2A13A3187F81}" presName="background2" presStyleLbl="node2" presStyleIdx="0" presStyleCnt="2"/>
      <dgm:spPr/>
    </dgm:pt>
    <dgm:pt modelId="{E775226E-FD50-45C2-B57D-E9F629407835}" type="pres">
      <dgm:prSet presAssocID="{7FD095A9-1DB3-4240-8439-2A13A3187F81}" presName="text2" presStyleLbl="fgAcc2" presStyleIdx="0" presStyleCnt="2" custScaleY="80607" custLinFactNeighborX="-7541" custLinFactNeighborY="-189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D3ADBD-600A-498C-A955-5829B15E3AFC}" type="pres">
      <dgm:prSet presAssocID="{7FD095A9-1DB3-4240-8439-2A13A3187F81}" presName="hierChild3" presStyleCnt="0"/>
      <dgm:spPr/>
    </dgm:pt>
    <dgm:pt modelId="{72958FAD-E139-4142-8034-278707E6E740}" type="pres">
      <dgm:prSet presAssocID="{8C88AAEF-7FB0-4457-B6FD-8F454C74EC96}" presName="Name17" presStyleLbl="parChTrans1D3" presStyleIdx="0" presStyleCnt="4"/>
      <dgm:spPr/>
      <dgm:t>
        <a:bodyPr/>
        <a:lstStyle/>
        <a:p>
          <a:endParaRPr lang="en-US"/>
        </a:p>
      </dgm:t>
    </dgm:pt>
    <dgm:pt modelId="{568852DB-C965-4F16-A7B5-96B94E5C0463}" type="pres">
      <dgm:prSet presAssocID="{84011123-769E-4C2D-8C26-EC10ED20A309}" presName="hierRoot3" presStyleCnt="0"/>
      <dgm:spPr/>
    </dgm:pt>
    <dgm:pt modelId="{F36B0A02-3983-47D8-AA04-8C5E4A58E55F}" type="pres">
      <dgm:prSet presAssocID="{84011123-769E-4C2D-8C26-EC10ED20A309}" presName="composite3" presStyleCnt="0"/>
      <dgm:spPr/>
    </dgm:pt>
    <dgm:pt modelId="{340D6865-D821-4A65-8473-66CB3C2B07C7}" type="pres">
      <dgm:prSet presAssocID="{84011123-769E-4C2D-8C26-EC10ED20A309}" presName="background3" presStyleLbl="node3" presStyleIdx="0" presStyleCnt="4"/>
      <dgm:spPr/>
    </dgm:pt>
    <dgm:pt modelId="{5D6A9DCA-914F-4685-B7D6-FAA6250CE125}" type="pres">
      <dgm:prSet presAssocID="{84011123-769E-4C2D-8C26-EC10ED20A309}" presName="text3" presStyleLbl="fgAcc3" presStyleIdx="0" presStyleCnt="4" custLinFactNeighborX="-3148" custLinFactNeighborY="-17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2783F5-63AB-4E50-9D48-0DEDB0335735}" type="pres">
      <dgm:prSet presAssocID="{84011123-769E-4C2D-8C26-EC10ED20A309}" presName="hierChild4" presStyleCnt="0"/>
      <dgm:spPr/>
    </dgm:pt>
    <dgm:pt modelId="{1B5682D5-FFCC-4A0A-82C8-EF5B6AF66BC4}" type="pres">
      <dgm:prSet presAssocID="{A69B2FEA-01E8-4DC2-891F-67549F7562E6}" presName="Name17" presStyleLbl="parChTrans1D3" presStyleIdx="1" presStyleCnt="4"/>
      <dgm:spPr/>
      <dgm:t>
        <a:bodyPr/>
        <a:lstStyle/>
        <a:p>
          <a:endParaRPr lang="en-US"/>
        </a:p>
      </dgm:t>
    </dgm:pt>
    <dgm:pt modelId="{76761A1C-D266-4E6C-88B6-99E1762F4C68}" type="pres">
      <dgm:prSet presAssocID="{060551D5-CBB6-42C3-B8BA-AD70E9CCF34D}" presName="hierRoot3" presStyleCnt="0"/>
      <dgm:spPr/>
    </dgm:pt>
    <dgm:pt modelId="{A7485827-37BE-4535-97BD-6E862A529529}" type="pres">
      <dgm:prSet presAssocID="{060551D5-CBB6-42C3-B8BA-AD70E9CCF34D}" presName="composite3" presStyleCnt="0"/>
      <dgm:spPr/>
    </dgm:pt>
    <dgm:pt modelId="{0D47F6B6-FCCD-42C3-B570-96945A61CF70}" type="pres">
      <dgm:prSet presAssocID="{060551D5-CBB6-42C3-B8BA-AD70E9CCF34D}" presName="background3" presStyleLbl="node3" presStyleIdx="1" presStyleCnt="4"/>
      <dgm:spPr/>
    </dgm:pt>
    <dgm:pt modelId="{D43640A2-5CDD-4353-ACC8-DC69028E5F2C}" type="pres">
      <dgm:prSet presAssocID="{060551D5-CBB6-42C3-B8BA-AD70E9CCF34D}" presName="text3" presStyleLbl="fgAcc3" presStyleIdx="1" presStyleCnt="4" custLinFactNeighborX="221" custLinFactNeighborY="-17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6DF4B3-D381-4E86-93E2-23162FA940E2}" type="pres">
      <dgm:prSet presAssocID="{060551D5-CBB6-42C3-B8BA-AD70E9CCF34D}" presName="hierChild4" presStyleCnt="0"/>
      <dgm:spPr/>
    </dgm:pt>
    <dgm:pt modelId="{C1B144A9-781B-4ECC-8554-DE797915B618}" type="pres">
      <dgm:prSet presAssocID="{80EA644A-26C3-4B1A-B50C-8E8C09EE64D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0518CF23-958F-456F-89BF-73CD7DB08256}" type="pres">
      <dgm:prSet presAssocID="{632A8253-4D58-494B-98A5-D2BD6EA0C0F2}" presName="hierRoot2" presStyleCnt="0"/>
      <dgm:spPr/>
    </dgm:pt>
    <dgm:pt modelId="{D71002B7-F7BE-4F35-9646-37985B584FEE}" type="pres">
      <dgm:prSet presAssocID="{632A8253-4D58-494B-98A5-D2BD6EA0C0F2}" presName="composite2" presStyleCnt="0"/>
      <dgm:spPr/>
    </dgm:pt>
    <dgm:pt modelId="{9A9A1293-2CD4-4C46-A99A-B44D055A99CC}" type="pres">
      <dgm:prSet presAssocID="{632A8253-4D58-494B-98A5-D2BD6EA0C0F2}" presName="background2" presStyleLbl="node2" presStyleIdx="1" presStyleCnt="2"/>
      <dgm:spPr/>
    </dgm:pt>
    <dgm:pt modelId="{0D9A8406-084A-4A02-B440-7E8FD03A3880}" type="pres">
      <dgm:prSet presAssocID="{632A8253-4D58-494B-98A5-D2BD6EA0C0F2}" presName="text2" presStyleLbl="fgAcc2" presStyleIdx="1" presStyleCnt="2" custScaleY="80607" custLinFactNeighborX="-802" custLinFactNeighborY="-189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577F0C-4A7A-4F3A-8CBF-195E6127A2DD}" type="pres">
      <dgm:prSet presAssocID="{632A8253-4D58-494B-98A5-D2BD6EA0C0F2}" presName="hierChild3" presStyleCnt="0"/>
      <dgm:spPr/>
    </dgm:pt>
    <dgm:pt modelId="{0A03E167-AB36-4E82-96E3-77E35F69564C}" type="pres">
      <dgm:prSet presAssocID="{E9B833C7-0CEA-4F9E-AF7B-6CC71DC640AF}" presName="Name17" presStyleLbl="parChTrans1D3" presStyleIdx="2" presStyleCnt="4"/>
      <dgm:spPr/>
      <dgm:t>
        <a:bodyPr/>
        <a:lstStyle/>
        <a:p>
          <a:endParaRPr lang="en-US"/>
        </a:p>
      </dgm:t>
    </dgm:pt>
    <dgm:pt modelId="{A19D492D-3A76-4DC2-B53A-49A777CE3BB8}" type="pres">
      <dgm:prSet presAssocID="{5EDE7E7D-431B-45A6-B804-11CE31CAA895}" presName="hierRoot3" presStyleCnt="0"/>
      <dgm:spPr/>
    </dgm:pt>
    <dgm:pt modelId="{35A0DE64-A40C-4D24-934A-798D8A80EDC5}" type="pres">
      <dgm:prSet presAssocID="{5EDE7E7D-431B-45A6-B804-11CE31CAA895}" presName="composite3" presStyleCnt="0"/>
      <dgm:spPr/>
    </dgm:pt>
    <dgm:pt modelId="{21903496-778E-4AC7-B49B-2492D0E17AD6}" type="pres">
      <dgm:prSet presAssocID="{5EDE7E7D-431B-45A6-B804-11CE31CAA895}" presName="background3" presStyleLbl="node3" presStyleIdx="2" presStyleCnt="4"/>
      <dgm:spPr/>
    </dgm:pt>
    <dgm:pt modelId="{75EBEEB3-C705-4EC7-B2A1-130F6DD33B28}" type="pres">
      <dgm:prSet presAssocID="{5EDE7E7D-431B-45A6-B804-11CE31CAA895}" presName="text3" presStyleLbl="fgAcc3" presStyleIdx="2" presStyleCnt="4" custScaleX="101644" custScaleY="164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BAE2CB-537C-40D1-B0C5-7D4AC1FFD97F}" type="pres">
      <dgm:prSet presAssocID="{5EDE7E7D-431B-45A6-B804-11CE31CAA895}" presName="hierChild4" presStyleCnt="0"/>
      <dgm:spPr/>
    </dgm:pt>
    <dgm:pt modelId="{FE13332B-BB0E-4EA9-ACAD-3C7A08803F71}" type="pres">
      <dgm:prSet presAssocID="{D9F52BE2-8830-42F8-AC38-A229595D494C}" presName="Name17" presStyleLbl="parChTrans1D3" presStyleIdx="3" presStyleCnt="4"/>
      <dgm:spPr/>
      <dgm:t>
        <a:bodyPr/>
        <a:lstStyle/>
        <a:p>
          <a:endParaRPr lang="en-US"/>
        </a:p>
      </dgm:t>
    </dgm:pt>
    <dgm:pt modelId="{5D29D241-66DC-4977-990B-064CBD778BCD}" type="pres">
      <dgm:prSet presAssocID="{DA19264A-042F-42EC-8324-10DC16A5F31F}" presName="hierRoot3" presStyleCnt="0"/>
      <dgm:spPr/>
    </dgm:pt>
    <dgm:pt modelId="{79B94254-6C88-4F25-B8AA-FAA8869069C4}" type="pres">
      <dgm:prSet presAssocID="{DA19264A-042F-42EC-8324-10DC16A5F31F}" presName="composite3" presStyleCnt="0"/>
      <dgm:spPr/>
    </dgm:pt>
    <dgm:pt modelId="{E63EDDCA-5C71-4986-9989-F9DD70839686}" type="pres">
      <dgm:prSet presAssocID="{DA19264A-042F-42EC-8324-10DC16A5F31F}" presName="background3" presStyleLbl="node3" presStyleIdx="3" presStyleCnt="4"/>
      <dgm:spPr/>
    </dgm:pt>
    <dgm:pt modelId="{B859D5CC-048B-4EF2-A554-53DCBAF983EC}" type="pres">
      <dgm:prSet presAssocID="{DA19264A-042F-42EC-8324-10DC16A5F31F}" presName="text3" presStyleLbl="fgAcc3" presStyleIdx="3" presStyleCnt="4" custScaleX="67634" custScaleY="1903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94CE9C-2E5C-48FB-9A3E-E13E8600E3F6}" type="pres">
      <dgm:prSet presAssocID="{DA19264A-042F-42EC-8324-10DC16A5F31F}" presName="hierChild4" presStyleCnt="0"/>
      <dgm:spPr/>
    </dgm:pt>
  </dgm:ptLst>
  <dgm:cxnLst>
    <dgm:cxn modelId="{C246A650-A3A0-4611-A36C-2D17D9C5483B}" type="presOf" srcId="{C450110F-E433-4DED-ACD9-7AF910A6D544}" destId="{4E9B3957-A9B8-4A99-86DC-D4535F8BC1A1}" srcOrd="0" destOrd="0" presId="urn:microsoft.com/office/officeart/2005/8/layout/hierarchy1"/>
    <dgm:cxn modelId="{C14CABBD-0B7F-4E02-93AA-56386D041057}" srcId="{632A8253-4D58-494B-98A5-D2BD6EA0C0F2}" destId="{DA19264A-042F-42EC-8324-10DC16A5F31F}" srcOrd="1" destOrd="0" parTransId="{D9F52BE2-8830-42F8-AC38-A229595D494C}" sibTransId="{FB344DBD-91C4-4677-B12A-EDEF3524311D}"/>
    <dgm:cxn modelId="{F4285A72-4070-4F3B-A739-AEE9F5E366D7}" type="presOf" srcId="{AE41A3FF-1919-49A8-BB39-EF5476AAA866}" destId="{BD7E86B0-FC2D-42D2-9366-47E4C04E6CF7}" srcOrd="0" destOrd="0" presId="urn:microsoft.com/office/officeart/2005/8/layout/hierarchy1"/>
    <dgm:cxn modelId="{E069EA48-75C0-4F40-B25C-327141849DDF}" type="presOf" srcId="{8C88AAEF-7FB0-4457-B6FD-8F454C74EC96}" destId="{72958FAD-E139-4142-8034-278707E6E740}" srcOrd="0" destOrd="0" presId="urn:microsoft.com/office/officeart/2005/8/layout/hierarchy1"/>
    <dgm:cxn modelId="{068EC7C4-272F-4CB9-825C-F9B9221F61B9}" type="presOf" srcId="{3F4753C1-6EE6-4C99-B1FB-DFB12C07149B}" destId="{653C8C62-37C3-4833-942E-C0AE4C7FDB95}" srcOrd="0" destOrd="0" presId="urn:microsoft.com/office/officeart/2005/8/layout/hierarchy1"/>
    <dgm:cxn modelId="{0E8AFCED-D40B-40EC-A3AE-B6890A291966}" type="presOf" srcId="{E9B833C7-0CEA-4F9E-AF7B-6CC71DC640AF}" destId="{0A03E167-AB36-4E82-96E3-77E35F69564C}" srcOrd="0" destOrd="0" presId="urn:microsoft.com/office/officeart/2005/8/layout/hierarchy1"/>
    <dgm:cxn modelId="{E5D2A29B-B869-4A25-90FC-3274A0B6C29D}" srcId="{AE41A3FF-1919-49A8-BB39-EF5476AAA866}" destId="{632A8253-4D58-494B-98A5-D2BD6EA0C0F2}" srcOrd="1" destOrd="0" parTransId="{80EA644A-26C3-4B1A-B50C-8E8C09EE64DB}" sibTransId="{ED090317-43FD-4AFE-8AA8-AE6D461095D3}"/>
    <dgm:cxn modelId="{05D948A9-F32D-4A95-98B0-AE4AEFE68913}" srcId="{7FD095A9-1DB3-4240-8439-2A13A3187F81}" destId="{84011123-769E-4C2D-8C26-EC10ED20A309}" srcOrd="0" destOrd="0" parTransId="{8C88AAEF-7FB0-4457-B6FD-8F454C74EC96}" sibTransId="{A6AB7C71-F6D4-4042-9A5F-0596AB2E215E}"/>
    <dgm:cxn modelId="{8C063833-ADE7-4969-8A61-08A1F8FDCFC5}" type="presOf" srcId="{84011123-769E-4C2D-8C26-EC10ED20A309}" destId="{5D6A9DCA-914F-4685-B7D6-FAA6250CE125}" srcOrd="0" destOrd="0" presId="urn:microsoft.com/office/officeart/2005/8/layout/hierarchy1"/>
    <dgm:cxn modelId="{CFF4EDEB-97B1-4826-A1F8-CB05A71BE11F}" type="presOf" srcId="{A69B2FEA-01E8-4DC2-891F-67549F7562E6}" destId="{1B5682D5-FFCC-4A0A-82C8-EF5B6AF66BC4}" srcOrd="0" destOrd="0" presId="urn:microsoft.com/office/officeart/2005/8/layout/hierarchy1"/>
    <dgm:cxn modelId="{3C495FBF-259C-4E2C-8AF9-71EE151C28F1}" type="presOf" srcId="{5EDE7E7D-431B-45A6-B804-11CE31CAA895}" destId="{75EBEEB3-C705-4EC7-B2A1-130F6DD33B28}" srcOrd="0" destOrd="0" presId="urn:microsoft.com/office/officeart/2005/8/layout/hierarchy1"/>
    <dgm:cxn modelId="{4A9D40B5-6629-4224-9D0C-057FB7A69C1C}" type="presOf" srcId="{80EA644A-26C3-4B1A-B50C-8E8C09EE64DB}" destId="{C1B144A9-781B-4ECC-8554-DE797915B618}" srcOrd="0" destOrd="0" presId="urn:microsoft.com/office/officeart/2005/8/layout/hierarchy1"/>
    <dgm:cxn modelId="{5982FA89-C9AF-46FA-AE1A-B4A59464770C}" srcId="{632A8253-4D58-494B-98A5-D2BD6EA0C0F2}" destId="{5EDE7E7D-431B-45A6-B804-11CE31CAA895}" srcOrd="0" destOrd="0" parTransId="{E9B833C7-0CEA-4F9E-AF7B-6CC71DC640AF}" sibTransId="{0DB33043-8864-4102-8D2E-0C06FCA50902}"/>
    <dgm:cxn modelId="{22E05085-9353-446C-9036-1B6CC3F45FA4}" srcId="{C450110F-E433-4DED-ACD9-7AF910A6D544}" destId="{AE41A3FF-1919-49A8-BB39-EF5476AAA866}" srcOrd="0" destOrd="0" parTransId="{31B60DC2-FE42-4962-A34A-D0F8A9D32F89}" sibTransId="{DB24990C-1EE0-46D0-88DD-275D641D62CF}"/>
    <dgm:cxn modelId="{C7F6679E-CC7E-46F3-85B8-7EC01A6CDB6A}" type="presOf" srcId="{D9F52BE2-8830-42F8-AC38-A229595D494C}" destId="{FE13332B-BB0E-4EA9-ACAD-3C7A08803F71}" srcOrd="0" destOrd="0" presId="urn:microsoft.com/office/officeart/2005/8/layout/hierarchy1"/>
    <dgm:cxn modelId="{15C193E6-36BF-430F-A44B-8EDF259735B8}" type="presOf" srcId="{632A8253-4D58-494B-98A5-D2BD6EA0C0F2}" destId="{0D9A8406-084A-4A02-B440-7E8FD03A3880}" srcOrd="0" destOrd="0" presId="urn:microsoft.com/office/officeart/2005/8/layout/hierarchy1"/>
    <dgm:cxn modelId="{F8A25225-7B2D-499A-9039-3A57016EBCBE}" srcId="{AE41A3FF-1919-49A8-BB39-EF5476AAA866}" destId="{7FD095A9-1DB3-4240-8439-2A13A3187F81}" srcOrd="0" destOrd="0" parTransId="{3F4753C1-6EE6-4C99-B1FB-DFB12C07149B}" sibTransId="{1213FFB8-0E89-4F27-8D42-EBEAA6779473}"/>
    <dgm:cxn modelId="{F46189A5-E70F-4C17-8AB8-5F9478BC4A33}" srcId="{7FD095A9-1DB3-4240-8439-2A13A3187F81}" destId="{060551D5-CBB6-42C3-B8BA-AD70E9CCF34D}" srcOrd="1" destOrd="0" parTransId="{A69B2FEA-01E8-4DC2-891F-67549F7562E6}" sibTransId="{9E038338-B86E-4487-A273-7653E313C5A3}"/>
    <dgm:cxn modelId="{4A6C640C-B24A-49F8-B4ED-B654A9E162BB}" type="presOf" srcId="{060551D5-CBB6-42C3-B8BA-AD70E9CCF34D}" destId="{D43640A2-5CDD-4353-ACC8-DC69028E5F2C}" srcOrd="0" destOrd="0" presId="urn:microsoft.com/office/officeart/2005/8/layout/hierarchy1"/>
    <dgm:cxn modelId="{7CF28E5D-89AB-43E7-A251-04CABE69DB3B}" type="presOf" srcId="{DA19264A-042F-42EC-8324-10DC16A5F31F}" destId="{B859D5CC-048B-4EF2-A554-53DCBAF983EC}" srcOrd="0" destOrd="0" presId="urn:microsoft.com/office/officeart/2005/8/layout/hierarchy1"/>
    <dgm:cxn modelId="{DDC82E0A-AC1D-4DFE-99FE-3D834AED89E0}" type="presOf" srcId="{7FD095A9-1DB3-4240-8439-2A13A3187F81}" destId="{E775226E-FD50-45C2-B57D-E9F629407835}" srcOrd="0" destOrd="0" presId="urn:microsoft.com/office/officeart/2005/8/layout/hierarchy1"/>
    <dgm:cxn modelId="{72B9890B-7BF7-47BC-ADFA-9629B0A2448E}" type="presParOf" srcId="{4E9B3957-A9B8-4A99-86DC-D4535F8BC1A1}" destId="{2D24C993-A4C1-400A-A83D-DCBB2CBD08C1}" srcOrd="0" destOrd="0" presId="urn:microsoft.com/office/officeart/2005/8/layout/hierarchy1"/>
    <dgm:cxn modelId="{40B3B1CA-86ED-42F5-8010-636D0893B686}" type="presParOf" srcId="{2D24C993-A4C1-400A-A83D-DCBB2CBD08C1}" destId="{DB59F688-74D2-4560-9083-5F8DA1BB224C}" srcOrd="0" destOrd="0" presId="urn:microsoft.com/office/officeart/2005/8/layout/hierarchy1"/>
    <dgm:cxn modelId="{E6FB4C38-D513-478A-AF32-97F919E5FA4C}" type="presParOf" srcId="{DB59F688-74D2-4560-9083-5F8DA1BB224C}" destId="{9EF9E0E0-F4E2-45CC-A92F-2352E1E9F788}" srcOrd="0" destOrd="0" presId="urn:microsoft.com/office/officeart/2005/8/layout/hierarchy1"/>
    <dgm:cxn modelId="{70FC98EB-58AC-4458-AE2E-547B122C1E71}" type="presParOf" srcId="{DB59F688-74D2-4560-9083-5F8DA1BB224C}" destId="{BD7E86B0-FC2D-42D2-9366-47E4C04E6CF7}" srcOrd="1" destOrd="0" presId="urn:microsoft.com/office/officeart/2005/8/layout/hierarchy1"/>
    <dgm:cxn modelId="{EF4F939B-BE22-4677-BC5D-29FFC2EBEA57}" type="presParOf" srcId="{2D24C993-A4C1-400A-A83D-DCBB2CBD08C1}" destId="{890E612B-22E7-40F7-A772-BEE6030AFD42}" srcOrd="1" destOrd="0" presId="urn:microsoft.com/office/officeart/2005/8/layout/hierarchy1"/>
    <dgm:cxn modelId="{840E02E0-66AD-4BA2-935F-875394BE58BD}" type="presParOf" srcId="{890E612B-22E7-40F7-A772-BEE6030AFD42}" destId="{653C8C62-37C3-4833-942E-C0AE4C7FDB95}" srcOrd="0" destOrd="0" presId="urn:microsoft.com/office/officeart/2005/8/layout/hierarchy1"/>
    <dgm:cxn modelId="{7DC4580A-6DB7-4EDC-8A77-8BC90B2FD447}" type="presParOf" srcId="{890E612B-22E7-40F7-A772-BEE6030AFD42}" destId="{2E0FB6C8-3BA4-475A-BC14-A86BA2955F11}" srcOrd="1" destOrd="0" presId="urn:microsoft.com/office/officeart/2005/8/layout/hierarchy1"/>
    <dgm:cxn modelId="{650153D1-2167-4F19-A2E6-CFC0B787DE75}" type="presParOf" srcId="{2E0FB6C8-3BA4-475A-BC14-A86BA2955F11}" destId="{094F13D8-B63E-48B1-81C1-2CF00E1C6EA6}" srcOrd="0" destOrd="0" presId="urn:microsoft.com/office/officeart/2005/8/layout/hierarchy1"/>
    <dgm:cxn modelId="{10F4C363-F94E-45AF-A097-1356503F9817}" type="presParOf" srcId="{094F13D8-B63E-48B1-81C1-2CF00E1C6EA6}" destId="{32070491-2FCF-4400-AFBF-19B8EDC7A493}" srcOrd="0" destOrd="0" presId="urn:microsoft.com/office/officeart/2005/8/layout/hierarchy1"/>
    <dgm:cxn modelId="{1F1489DE-AB3F-44A5-9FC5-D13AD6AF2D4B}" type="presParOf" srcId="{094F13D8-B63E-48B1-81C1-2CF00E1C6EA6}" destId="{E775226E-FD50-45C2-B57D-E9F629407835}" srcOrd="1" destOrd="0" presId="urn:microsoft.com/office/officeart/2005/8/layout/hierarchy1"/>
    <dgm:cxn modelId="{D4C7C194-D829-4CCB-ADB1-E15E1020B178}" type="presParOf" srcId="{2E0FB6C8-3BA4-475A-BC14-A86BA2955F11}" destId="{F1D3ADBD-600A-498C-A955-5829B15E3AFC}" srcOrd="1" destOrd="0" presId="urn:microsoft.com/office/officeart/2005/8/layout/hierarchy1"/>
    <dgm:cxn modelId="{FDF97AAA-370B-46E8-B8C6-E185CD20C547}" type="presParOf" srcId="{F1D3ADBD-600A-498C-A955-5829B15E3AFC}" destId="{72958FAD-E139-4142-8034-278707E6E740}" srcOrd="0" destOrd="0" presId="urn:microsoft.com/office/officeart/2005/8/layout/hierarchy1"/>
    <dgm:cxn modelId="{523835CE-C55E-4D7F-AEFF-AF46304325D1}" type="presParOf" srcId="{F1D3ADBD-600A-498C-A955-5829B15E3AFC}" destId="{568852DB-C965-4F16-A7B5-96B94E5C0463}" srcOrd="1" destOrd="0" presId="urn:microsoft.com/office/officeart/2005/8/layout/hierarchy1"/>
    <dgm:cxn modelId="{33FD02FE-CEFD-4088-B9E1-E835A070B037}" type="presParOf" srcId="{568852DB-C965-4F16-A7B5-96B94E5C0463}" destId="{F36B0A02-3983-47D8-AA04-8C5E4A58E55F}" srcOrd="0" destOrd="0" presId="urn:microsoft.com/office/officeart/2005/8/layout/hierarchy1"/>
    <dgm:cxn modelId="{248473F8-39FD-426E-9CE2-FC423C66CB83}" type="presParOf" srcId="{F36B0A02-3983-47D8-AA04-8C5E4A58E55F}" destId="{340D6865-D821-4A65-8473-66CB3C2B07C7}" srcOrd="0" destOrd="0" presId="urn:microsoft.com/office/officeart/2005/8/layout/hierarchy1"/>
    <dgm:cxn modelId="{01FEDBE7-F3F9-496D-A0B3-6FC6B56658FC}" type="presParOf" srcId="{F36B0A02-3983-47D8-AA04-8C5E4A58E55F}" destId="{5D6A9DCA-914F-4685-B7D6-FAA6250CE125}" srcOrd="1" destOrd="0" presId="urn:microsoft.com/office/officeart/2005/8/layout/hierarchy1"/>
    <dgm:cxn modelId="{136A8327-2C0F-4589-8626-A086A3162629}" type="presParOf" srcId="{568852DB-C965-4F16-A7B5-96B94E5C0463}" destId="{632783F5-63AB-4E50-9D48-0DEDB0335735}" srcOrd="1" destOrd="0" presId="urn:microsoft.com/office/officeart/2005/8/layout/hierarchy1"/>
    <dgm:cxn modelId="{C30609BF-E9BD-4D80-857A-0DFB28C4B9CA}" type="presParOf" srcId="{F1D3ADBD-600A-498C-A955-5829B15E3AFC}" destId="{1B5682D5-FFCC-4A0A-82C8-EF5B6AF66BC4}" srcOrd="2" destOrd="0" presId="urn:microsoft.com/office/officeart/2005/8/layout/hierarchy1"/>
    <dgm:cxn modelId="{DB9EC1FF-A6DA-49F3-BA3D-1AEC97C26873}" type="presParOf" srcId="{F1D3ADBD-600A-498C-A955-5829B15E3AFC}" destId="{76761A1C-D266-4E6C-88B6-99E1762F4C68}" srcOrd="3" destOrd="0" presId="urn:microsoft.com/office/officeart/2005/8/layout/hierarchy1"/>
    <dgm:cxn modelId="{CCE8A0D8-DED9-4A2B-9CF0-47A9B76EDEF0}" type="presParOf" srcId="{76761A1C-D266-4E6C-88B6-99E1762F4C68}" destId="{A7485827-37BE-4535-97BD-6E862A529529}" srcOrd="0" destOrd="0" presId="urn:microsoft.com/office/officeart/2005/8/layout/hierarchy1"/>
    <dgm:cxn modelId="{D6F820EF-A8A0-40E0-9D06-D5A38C494A3F}" type="presParOf" srcId="{A7485827-37BE-4535-97BD-6E862A529529}" destId="{0D47F6B6-FCCD-42C3-B570-96945A61CF70}" srcOrd="0" destOrd="0" presId="urn:microsoft.com/office/officeart/2005/8/layout/hierarchy1"/>
    <dgm:cxn modelId="{5BB8D6B6-C75F-4736-B764-9E2E134A9EB9}" type="presParOf" srcId="{A7485827-37BE-4535-97BD-6E862A529529}" destId="{D43640A2-5CDD-4353-ACC8-DC69028E5F2C}" srcOrd="1" destOrd="0" presId="urn:microsoft.com/office/officeart/2005/8/layout/hierarchy1"/>
    <dgm:cxn modelId="{C322E6E5-609C-4576-BE58-8FB5DF832ABA}" type="presParOf" srcId="{76761A1C-D266-4E6C-88B6-99E1762F4C68}" destId="{D56DF4B3-D381-4E86-93E2-23162FA940E2}" srcOrd="1" destOrd="0" presId="urn:microsoft.com/office/officeart/2005/8/layout/hierarchy1"/>
    <dgm:cxn modelId="{A26CBE74-1090-40AC-99D0-6A467F7C705E}" type="presParOf" srcId="{890E612B-22E7-40F7-A772-BEE6030AFD42}" destId="{C1B144A9-781B-4ECC-8554-DE797915B618}" srcOrd="2" destOrd="0" presId="urn:microsoft.com/office/officeart/2005/8/layout/hierarchy1"/>
    <dgm:cxn modelId="{3C95F90F-86BB-4319-930E-C943BB9A5667}" type="presParOf" srcId="{890E612B-22E7-40F7-A772-BEE6030AFD42}" destId="{0518CF23-958F-456F-89BF-73CD7DB08256}" srcOrd="3" destOrd="0" presId="urn:microsoft.com/office/officeart/2005/8/layout/hierarchy1"/>
    <dgm:cxn modelId="{9BA74B6A-22CF-4ED0-8743-29A69958803F}" type="presParOf" srcId="{0518CF23-958F-456F-89BF-73CD7DB08256}" destId="{D71002B7-F7BE-4F35-9646-37985B584FEE}" srcOrd="0" destOrd="0" presId="urn:microsoft.com/office/officeart/2005/8/layout/hierarchy1"/>
    <dgm:cxn modelId="{5BDCACA0-46A3-404C-9705-34813E3517C0}" type="presParOf" srcId="{D71002B7-F7BE-4F35-9646-37985B584FEE}" destId="{9A9A1293-2CD4-4C46-A99A-B44D055A99CC}" srcOrd="0" destOrd="0" presId="urn:microsoft.com/office/officeart/2005/8/layout/hierarchy1"/>
    <dgm:cxn modelId="{EE6849EA-77BE-45A6-9C5E-EDBFD943A0DB}" type="presParOf" srcId="{D71002B7-F7BE-4F35-9646-37985B584FEE}" destId="{0D9A8406-084A-4A02-B440-7E8FD03A3880}" srcOrd="1" destOrd="0" presId="urn:microsoft.com/office/officeart/2005/8/layout/hierarchy1"/>
    <dgm:cxn modelId="{3D9ED28E-DF4F-441B-8E1E-04B83DC8BFA1}" type="presParOf" srcId="{0518CF23-958F-456F-89BF-73CD7DB08256}" destId="{35577F0C-4A7A-4F3A-8CBF-195E6127A2DD}" srcOrd="1" destOrd="0" presId="urn:microsoft.com/office/officeart/2005/8/layout/hierarchy1"/>
    <dgm:cxn modelId="{8FEA96EE-FF1B-44A0-A51E-94CE349911EA}" type="presParOf" srcId="{35577F0C-4A7A-4F3A-8CBF-195E6127A2DD}" destId="{0A03E167-AB36-4E82-96E3-77E35F69564C}" srcOrd="0" destOrd="0" presId="urn:microsoft.com/office/officeart/2005/8/layout/hierarchy1"/>
    <dgm:cxn modelId="{0858DD21-FA8D-41C4-BBCF-6F99A8360D3F}" type="presParOf" srcId="{35577F0C-4A7A-4F3A-8CBF-195E6127A2DD}" destId="{A19D492D-3A76-4DC2-B53A-49A777CE3BB8}" srcOrd="1" destOrd="0" presId="urn:microsoft.com/office/officeart/2005/8/layout/hierarchy1"/>
    <dgm:cxn modelId="{541CB1FD-0DC7-405D-B84F-CF39FA082CCF}" type="presParOf" srcId="{A19D492D-3A76-4DC2-B53A-49A777CE3BB8}" destId="{35A0DE64-A40C-4D24-934A-798D8A80EDC5}" srcOrd="0" destOrd="0" presId="urn:microsoft.com/office/officeart/2005/8/layout/hierarchy1"/>
    <dgm:cxn modelId="{AADDEA23-717C-488F-BF62-496EA5632322}" type="presParOf" srcId="{35A0DE64-A40C-4D24-934A-798D8A80EDC5}" destId="{21903496-778E-4AC7-B49B-2492D0E17AD6}" srcOrd="0" destOrd="0" presId="urn:microsoft.com/office/officeart/2005/8/layout/hierarchy1"/>
    <dgm:cxn modelId="{34EFBBB8-ABB5-4EF0-A1A0-D373704EFC72}" type="presParOf" srcId="{35A0DE64-A40C-4D24-934A-798D8A80EDC5}" destId="{75EBEEB3-C705-4EC7-B2A1-130F6DD33B28}" srcOrd="1" destOrd="0" presId="urn:microsoft.com/office/officeart/2005/8/layout/hierarchy1"/>
    <dgm:cxn modelId="{9754605D-DEAF-4E6A-9960-EF6AE445F805}" type="presParOf" srcId="{A19D492D-3A76-4DC2-B53A-49A777CE3BB8}" destId="{A1BAE2CB-537C-40D1-B0C5-7D4AC1FFD97F}" srcOrd="1" destOrd="0" presId="urn:microsoft.com/office/officeart/2005/8/layout/hierarchy1"/>
    <dgm:cxn modelId="{DC6068C4-1653-4809-9AD5-12280F1A8351}" type="presParOf" srcId="{35577F0C-4A7A-4F3A-8CBF-195E6127A2DD}" destId="{FE13332B-BB0E-4EA9-ACAD-3C7A08803F71}" srcOrd="2" destOrd="0" presId="urn:microsoft.com/office/officeart/2005/8/layout/hierarchy1"/>
    <dgm:cxn modelId="{539B5C67-7CE2-4902-ADC9-5F414A93E0E7}" type="presParOf" srcId="{35577F0C-4A7A-4F3A-8CBF-195E6127A2DD}" destId="{5D29D241-66DC-4977-990B-064CBD778BCD}" srcOrd="3" destOrd="0" presId="urn:microsoft.com/office/officeart/2005/8/layout/hierarchy1"/>
    <dgm:cxn modelId="{19C99862-43B4-4546-A96B-F89FC7984CD2}" type="presParOf" srcId="{5D29D241-66DC-4977-990B-064CBD778BCD}" destId="{79B94254-6C88-4F25-B8AA-FAA8869069C4}" srcOrd="0" destOrd="0" presId="urn:microsoft.com/office/officeart/2005/8/layout/hierarchy1"/>
    <dgm:cxn modelId="{2FFAE3BC-2303-4DC2-9C45-0421F785EC89}" type="presParOf" srcId="{79B94254-6C88-4F25-B8AA-FAA8869069C4}" destId="{E63EDDCA-5C71-4986-9989-F9DD70839686}" srcOrd="0" destOrd="0" presId="urn:microsoft.com/office/officeart/2005/8/layout/hierarchy1"/>
    <dgm:cxn modelId="{5C5B53CA-864F-4825-96D9-EC9E73778EF7}" type="presParOf" srcId="{79B94254-6C88-4F25-B8AA-FAA8869069C4}" destId="{B859D5CC-048B-4EF2-A554-53DCBAF983EC}" srcOrd="1" destOrd="0" presId="urn:microsoft.com/office/officeart/2005/8/layout/hierarchy1"/>
    <dgm:cxn modelId="{7DC85445-53C7-4918-B342-0C6B8D58F70F}" type="presParOf" srcId="{5D29D241-66DC-4977-990B-064CBD778BCD}" destId="{3394CE9C-2E5C-48FB-9A3E-E13E8600E3F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572501-4001-4E9D-9312-D4D4B801922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E9365-34CA-408A-A9D8-49294C04D5CC}">
      <dgm:prSet phldrT="[Text]"/>
      <dgm:spPr/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DD697E0A-9475-4A61-B886-2C61A40BF469}" type="parTrans" cxnId="{077DC3AC-E5C8-43F4-90CF-29546B4426E1}">
      <dgm:prSet/>
      <dgm:spPr/>
      <dgm:t>
        <a:bodyPr/>
        <a:lstStyle/>
        <a:p>
          <a:endParaRPr lang="en-US"/>
        </a:p>
      </dgm:t>
    </dgm:pt>
    <dgm:pt modelId="{4586DF50-0B81-482C-AE71-F9969200344E}" type="sibTrans" cxnId="{077DC3AC-E5C8-43F4-90CF-29546B4426E1}">
      <dgm:prSet/>
      <dgm:spPr/>
      <dgm:t>
        <a:bodyPr/>
        <a:lstStyle/>
        <a:p>
          <a:endParaRPr lang="en-US"/>
        </a:p>
      </dgm:t>
    </dgm:pt>
    <dgm:pt modelId="{3DBE2944-8CAD-4564-B8FF-E706513F668D}">
      <dgm:prSet phldrT="[Text]"/>
      <dgm:spPr/>
      <dgm:t>
        <a:bodyPr/>
        <a:lstStyle/>
        <a:p>
          <a:r>
            <a:rPr lang="en-US" dirty="0" smtClean="0"/>
            <a:t>Naïve Bayes</a:t>
          </a:r>
          <a:endParaRPr lang="en-US" dirty="0"/>
        </a:p>
      </dgm:t>
    </dgm:pt>
    <dgm:pt modelId="{7DEEDDA7-6A4E-44D2-9FB9-D0D1B0035F63}" type="parTrans" cxnId="{EE42D80C-6977-47F1-9320-285E823C840F}">
      <dgm:prSet/>
      <dgm:spPr/>
      <dgm:t>
        <a:bodyPr/>
        <a:lstStyle/>
        <a:p>
          <a:endParaRPr lang="en-US"/>
        </a:p>
      </dgm:t>
    </dgm:pt>
    <dgm:pt modelId="{83AA128B-F02B-4C33-A88D-6F1E64D51BF1}" type="sibTrans" cxnId="{EE42D80C-6977-47F1-9320-285E823C840F}">
      <dgm:prSet/>
      <dgm:spPr/>
      <dgm:t>
        <a:bodyPr/>
        <a:lstStyle/>
        <a:p>
          <a:endParaRPr lang="en-US"/>
        </a:p>
      </dgm:t>
    </dgm:pt>
    <dgm:pt modelId="{7AF29992-E686-4C64-AB84-A7C53D20556C}">
      <dgm:prSet phldrT="[Text]"/>
      <dgm:spPr/>
      <dgm:t>
        <a:bodyPr/>
        <a:lstStyle/>
        <a:p>
          <a:r>
            <a:rPr lang="en-US" dirty="0" smtClean="0"/>
            <a:t>Decision tree</a:t>
          </a:r>
          <a:endParaRPr lang="en-US" dirty="0"/>
        </a:p>
      </dgm:t>
    </dgm:pt>
    <dgm:pt modelId="{7E8E71C2-05CB-4CEE-B82E-2A6BB355423F}" type="parTrans" cxnId="{F8529D1E-75BD-464F-A79E-18860E6BF42E}">
      <dgm:prSet/>
      <dgm:spPr/>
      <dgm:t>
        <a:bodyPr/>
        <a:lstStyle/>
        <a:p>
          <a:endParaRPr lang="en-US"/>
        </a:p>
      </dgm:t>
    </dgm:pt>
    <dgm:pt modelId="{C5DAF067-B3EB-46E3-AD29-2BCA8F7FEAAB}" type="sibTrans" cxnId="{F8529D1E-75BD-464F-A79E-18860E6BF42E}">
      <dgm:prSet/>
      <dgm:spPr/>
      <dgm:t>
        <a:bodyPr/>
        <a:lstStyle/>
        <a:p>
          <a:endParaRPr lang="en-US"/>
        </a:p>
      </dgm:t>
    </dgm:pt>
    <dgm:pt modelId="{7382166C-9605-4BEE-AE2E-9F8CB3E6E68E}">
      <dgm:prSet phldrT="[Text]"/>
      <dgm:spPr/>
      <dgm:t>
        <a:bodyPr/>
        <a:lstStyle/>
        <a:p>
          <a:r>
            <a:rPr lang="en-US" dirty="0" smtClean="0"/>
            <a:t>SVM</a:t>
          </a:r>
          <a:endParaRPr lang="en-US" dirty="0"/>
        </a:p>
      </dgm:t>
    </dgm:pt>
    <dgm:pt modelId="{027BA68D-F9B8-431E-89B8-0BA10EE69C09}" type="parTrans" cxnId="{DF96B33C-6DAD-40FF-8CB9-1BFB69BB2442}">
      <dgm:prSet/>
      <dgm:spPr/>
      <dgm:t>
        <a:bodyPr/>
        <a:lstStyle/>
        <a:p>
          <a:endParaRPr lang="en-US"/>
        </a:p>
      </dgm:t>
    </dgm:pt>
    <dgm:pt modelId="{3885A967-C05B-4E8C-8BE9-83AD41B14467}" type="sibTrans" cxnId="{DF96B33C-6DAD-40FF-8CB9-1BFB69BB2442}">
      <dgm:prSet/>
      <dgm:spPr/>
      <dgm:t>
        <a:bodyPr/>
        <a:lstStyle/>
        <a:p>
          <a:endParaRPr lang="en-US"/>
        </a:p>
      </dgm:t>
    </dgm:pt>
    <dgm:pt modelId="{E67315BC-986B-4878-8E6F-6462F00849FC}">
      <dgm:prSet phldrT="[Text]"/>
      <dgm:spPr/>
      <dgm:t>
        <a:bodyPr/>
        <a:lstStyle/>
        <a:p>
          <a:r>
            <a:rPr lang="en-US" dirty="0" smtClean="0"/>
            <a:t>Linear regression </a:t>
          </a:r>
          <a:endParaRPr lang="en-US" dirty="0"/>
        </a:p>
      </dgm:t>
    </dgm:pt>
    <dgm:pt modelId="{05389166-F60A-493F-896D-0B8B8070F7FA}" type="parTrans" cxnId="{8D8BD497-B92D-4EBA-85D5-CEDD16FC267D}">
      <dgm:prSet/>
      <dgm:spPr/>
      <dgm:t>
        <a:bodyPr/>
        <a:lstStyle/>
        <a:p>
          <a:endParaRPr lang="en-US"/>
        </a:p>
      </dgm:t>
    </dgm:pt>
    <dgm:pt modelId="{51B6C248-EF78-4021-AF59-40C9C03CF2C4}" type="sibTrans" cxnId="{8D8BD497-B92D-4EBA-85D5-CEDD16FC267D}">
      <dgm:prSet/>
      <dgm:spPr/>
      <dgm:t>
        <a:bodyPr/>
        <a:lstStyle/>
        <a:p>
          <a:endParaRPr lang="en-US"/>
        </a:p>
      </dgm:t>
    </dgm:pt>
    <dgm:pt modelId="{9B558F73-4940-46BC-809C-F993AF65E7DB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CA237E91-3265-4893-8DB7-1AE8976D3EAB}" type="parTrans" cxnId="{FA36DD02-DF5D-4393-9A1F-4958985D4A3B}">
      <dgm:prSet/>
      <dgm:spPr/>
      <dgm:t>
        <a:bodyPr/>
        <a:lstStyle/>
        <a:p>
          <a:endParaRPr lang="en-US"/>
        </a:p>
      </dgm:t>
    </dgm:pt>
    <dgm:pt modelId="{FE7AF5D3-6F5C-46EC-9120-E31CEB571025}" type="sibTrans" cxnId="{FA36DD02-DF5D-4393-9A1F-4958985D4A3B}">
      <dgm:prSet/>
      <dgm:spPr/>
      <dgm:t>
        <a:bodyPr/>
        <a:lstStyle/>
        <a:p>
          <a:endParaRPr lang="en-US"/>
        </a:p>
      </dgm:t>
    </dgm:pt>
    <dgm:pt modelId="{5CA9DFBF-B5B9-4B49-8E93-9300D731B355}">
      <dgm:prSet phldrT="[Text]"/>
      <dgm:spPr/>
      <dgm:t>
        <a:bodyPr/>
        <a:lstStyle/>
        <a:p>
          <a:r>
            <a:rPr lang="en-US" dirty="0" smtClean="0"/>
            <a:t>Regression </a:t>
          </a:r>
          <a:endParaRPr lang="en-US" dirty="0"/>
        </a:p>
      </dgm:t>
    </dgm:pt>
    <dgm:pt modelId="{E3863746-0C38-4EC8-ABB5-0BDF27F33DA9}" type="parTrans" cxnId="{A0DFB361-18E9-4AB4-9BBE-6D95EDD2B8BF}">
      <dgm:prSet/>
      <dgm:spPr/>
      <dgm:t>
        <a:bodyPr/>
        <a:lstStyle/>
        <a:p>
          <a:endParaRPr lang="en-US"/>
        </a:p>
      </dgm:t>
    </dgm:pt>
    <dgm:pt modelId="{C2BB3171-ABFA-45A5-8F83-5A2FEC0F8138}" type="sibTrans" cxnId="{A0DFB361-18E9-4AB4-9BBE-6D95EDD2B8BF}">
      <dgm:prSet/>
      <dgm:spPr/>
      <dgm:t>
        <a:bodyPr/>
        <a:lstStyle/>
        <a:p>
          <a:endParaRPr lang="en-US"/>
        </a:p>
      </dgm:t>
    </dgm:pt>
    <dgm:pt modelId="{266ADF0B-C7A1-4781-9A0E-0392541547F7}">
      <dgm:prSet phldrT="[Text]"/>
      <dgm:spPr/>
      <dgm:t>
        <a:bodyPr/>
        <a:lstStyle/>
        <a:p>
          <a:r>
            <a:rPr lang="en-US" dirty="0" smtClean="0"/>
            <a:t>Polynomial regression</a:t>
          </a:r>
          <a:endParaRPr lang="en-US" dirty="0"/>
        </a:p>
      </dgm:t>
    </dgm:pt>
    <dgm:pt modelId="{71A09E05-ABCE-4025-A278-C960BD2A5164}" type="parTrans" cxnId="{AC8A1031-A4A3-4545-9BF9-3753C27DDB87}">
      <dgm:prSet/>
      <dgm:spPr/>
      <dgm:t>
        <a:bodyPr/>
        <a:lstStyle/>
        <a:p>
          <a:endParaRPr lang="en-US"/>
        </a:p>
      </dgm:t>
    </dgm:pt>
    <dgm:pt modelId="{DB14005E-7C13-4E5A-9D27-810CC5CFA41C}" type="sibTrans" cxnId="{AC8A1031-A4A3-4545-9BF9-3753C27DDB87}">
      <dgm:prSet/>
      <dgm:spPr/>
      <dgm:t>
        <a:bodyPr/>
        <a:lstStyle/>
        <a:p>
          <a:endParaRPr lang="en-US"/>
        </a:p>
      </dgm:t>
    </dgm:pt>
    <dgm:pt modelId="{E950DC7E-E440-431C-B705-9371D1D0932B}">
      <dgm:prSet phldrT="[Text]"/>
      <dgm:spPr/>
      <dgm:t>
        <a:bodyPr/>
        <a:lstStyle/>
        <a:p>
          <a:r>
            <a:rPr lang="en-US" dirty="0" smtClean="0"/>
            <a:t>SVM Regression</a:t>
          </a:r>
          <a:endParaRPr lang="en-US" dirty="0"/>
        </a:p>
      </dgm:t>
    </dgm:pt>
    <dgm:pt modelId="{C04A119D-9C44-4144-BD91-7D6C4FACAF3D}" type="parTrans" cxnId="{AD6D68A7-CB05-4F29-8EE8-F4897FDFE32E}">
      <dgm:prSet/>
      <dgm:spPr/>
      <dgm:t>
        <a:bodyPr/>
        <a:lstStyle/>
        <a:p>
          <a:endParaRPr lang="en-US"/>
        </a:p>
      </dgm:t>
    </dgm:pt>
    <dgm:pt modelId="{8A09761B-1F55-40D7-9601-39B264E443B9}" type="sibTrans" cxnId="{AD6D68A7-CB05-4F29-8EE8-F4897FDFE32E}">
      <dgm:prSet/>
      <dgm:spPr/>
      <dgm:t>
        <a:bodyPr/>
        <a:lstStyle/>
        <a:p>
          <a:endParaRPr lang="en-US"/>
        </a:p>
      </dgm:t>
    </dgm:pt>
    <dgm:pt modelId="{952AEC13-4DAF-4FBA-B9EB-BF1699D12BEF}" type="pres">
      <dgm:prSet presAssocID="{72572501-4001-4E9D-9312-D4D4B80192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96F3A89-0472-41DF-9AD2-BBBD83074B34}" type="pres">
      <dgm:prSet presAssocID="{445E9365-34CA-408A-A9D8-49294C04D5CC}" presName="hierRoot1" presStyleCnt="0">
        <dgm:presLayoutVars>
          <dgm:hierBranch val="init"/>
        </dgm:presLayoutVars>
      </dgm:prSet>
      <dgm:spPr/>
    </dgm:pt>
    <dgm:pt modelId="{5962CEF0-05EB-4C5F-AD54-97C41EF29EC7}" type="pres">
      <dgm:prSet presAssocID="{445E9365-34CA-408A-A9D8-49294C04D5CC}" presName="rootComposite1" presStyleCnt="0"/>
      <dgm:spPr/>
    </dgm:pt>
    <dgm:pt modelId="{780E6A8A-3704-4F74-84C4-E81D54447B6F}" type="pres">
      <dgm:prSet presAssocID="{445E9365-34CA-408A-A9D8-49294C04D5C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B68512-0A06-4CDE-B84C-D57BE719C3F1}" type="pres">
      <dgm:prSet presAssocID="{445E9365-34CA-408A-A9D8-49294C04D5C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A286A6-E806-40EF-8AB1-38269D50B266}" type="pres">
      <dgm:prSet presAssocID="{445E9365-34CA-408A-A9D8-49294C04D5CC}" presName="hierChild2" presStyleCnt="0"/>
      <dgm:spPr/>
    </dgm:pt>
    <dgm:pt modelId="{104C8F98-2919-4C8D-B051-E9AEC598C2F5}" type="pres">
      <dgm:prSet presAssocID="{CA237E91-3265-4893-8DB7-1AE8976D3EAB}" presName="Name37" presStyleLbl="parChTrans1D2" presStyleIdx="0" presStyleCnt="2"/>
      <dgm:spPr/>
      <dgm:t>
        <a:bodyPr/>
        <a:lstStyle/>
        <a:p>
          <a:endParaRPr lang="en-US"/>
        </a:p>
      </dgm:t>
    </dgm:pt>
    <dgm:pt modelId="{D3822701-842B-4D83-B0FF-A07F413B3A4D}" type="pres">
      <dgm:prSet presAssocID="{9B558F73-4940-46BC-809C-F993AF65E7DB}" presName="hierRoot2" presStyleCnt="0">
        <dgm:presLayoutVars>
          <dgm:hierBranch val="init"/>
        </dgm:presLayoutVars>
      </dgm:prSet>
      <dgm:spPr/>
    </dgm:pt>
    <dgm:pt modelId="{44318437-D883-4845-90B2-BDCFE53ED0BC}" type="pres">
      <dgm:prSet presAssocID="{9B558F73-4940-46BC-809C-F993AF65E7DB}" presName="rootComposite" presStyleCnt="0"/>
      <dgm:spPr/>
    </dgm:pt>
    <dgm:pt modelId="{1A618BD5-3435-49CB-B1FC-E964743EE77E}" type="pres">
      <dgm:prSet presAssocID="{9B558F73-4940-46BC-809C-F993AF65E7D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DE3E3A-235D-4A0E-A9D8-17E914E136FA}" type="pres">
      <dgm:prSet presAssocID="{9B558F73-4940-46BC-809C-F993AF65E7DB}" presName="rootConnector" presStyleLbl="node2" presStyleIdx="0" presStyleCnt="2"/>
      <dgm:spPr/>
      <dgm:t>
        <a:bodyPr/>
        <a:lstStyle/>
        <a:p>
          <a:endParaRPr lang="en-US"/>
        </a:p>
      </dgm:t>
    </dgm:pt>
    <dgm:pt modelId="{B4658E41-BF94-416F-8EEB-AB5D766C6245}" type="pres">
      <dgm:prSet presAssocID="{9B558F73-4940-46BC-809C-F993AF65E7DB}" presName="hierChild4" presStyleCnt="0"/>
      <dgm:spPr/>
    </dgm:pt>
    <dgm:pt modelId="{EFBE59CC-7DB2-45C1-9C8C-11FE98D9D2CE}" type="pres">
      <dgm:prSet presAssocID="{7DEEDDA7-6A4E-44D2-9FB9-D0D1B0035F63}" presName="Name37" presStyleLbl="parChTrans1D3" presStyleIdx="0" presStyleCnt="6"/>
      <dgm:spPr/>
      <dgm:t>
        <a:bodyPr/>
        <a:lstStyle/>
        <a:p>
          <a:endParaRPr lang="en-US"/>
        </a:p>
      </dgm:t>
    </dgm:pt>
    <dgm:pt modelId="{95665F4C-C1EF-4C24-A623-50966DD1E033}" type="pres">
      <dgm:prSet presAssocID="{3DBE2944-8CAD-4564-B8FF-E706513F668D}" presName="hierRoot2" presStyleCnt="0">
        <dgm:presLayoutVars>
          <dgm:hierBranch val="init"/>
        </dgm:presLayoutVars>
      </dgm:prSet>
      <dgm:spPr/>
    </dgm:pt>
    <dgm:pt modelId="{C8C9EB92-FC12-45CA-BAA6-DB615B31DE01}" type="pres">
      <dgm:prSet presAssocID="{3DBE2944-8CAD-4564-B8FF-E706513F668D}" presName="rootComposite" presStyleCnt="0"/>
      <dgm:spPr/>
    </dgm:pt>
    <dgm:pt modelId="{377504D2-9713-4AD1-A9DD-4EF4E7EEF038}" type="pres">
      <dgm:prSet presAssocID="{3DBE2944-8CAD-4564-B8FF-E706513F668D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EC4E29-5CFA-4D39-ADDD-2C90304C2B6F}" type="pres">
      <dgm:prSet presAssocID="{3DBE2944-8CAD-4564-B8FF-E706513F668D}" presName="rootConnector" presStyleLbl="node3" presStyleIdx="0" presStyleCnt="6"/>
      <dgm:spPr/>
      <dgm:t>
        <a:bodyPr/>
        <a:lstStyle/>
        <a:p>
          <a:endParaRPr lang="en-US"/>
        </a:p>
      </dgm:t>
    </dgm:pt>
    <dgm:pt modelId="{D25315DD-5497-4B43-B0FE-6F56CFE19FD2}" type="pres">
      <dgm:prSet presAssocID="{3DBE2944-8CAD-4564-B8FF-E706513F668D}" presName="hierChild4" presStyleCnt="0"/>
      <dgm:spPr/>
    </dgm:pt>
    <dgm:pt modelId="{548389CA-185E-4442-864C-82FA118C8AB4}" type="pres">
      <dgm:prSet presAssocID="{3DBE2944-8CAD-4564-B8FF-E706513F668D}" presName="hierChild5" presStyleCnt="0"/>
      <dgm:spPr/>
    </dgm:pt>
    <dgm:pt modelId="{9BC4DD06-7B58-4C9D-854C-E881A4EC0BAA}" type="pres">
      <dgm:prSet presAssocID="{7E8E71C2-05CB-4CEE-B82E-2A6BB355423F}" presName="Name37" presStyleLbl="parChTrans1D3" presStyleIdx="1" presStyleCnt="6"/>
      <dgm:spPr/>
      <dgm:t>
        <a:bodyPr/>
        <a:lstStyle/>
        <a:p>
          <a:endParaRPr lang="en-US"/>
        </a:p>
      </dgm:t>
    </dgm:pt>
    <dgm:pt modelId="{B180B25D-0E28-40BB-A875-48DA702C8A0A}" type="pres">
      <dgm:prSet presAssocID="{7AF29992-E686-4C64-AB84-A7C53D20556C}" presName="hierRoot2" presStyleCnt="0">
        <dgm:presLayoutVars>
          <dgm:hierBranch val="init"/>
        </dgm:presLayoutVars>
      </dgm:prSet>
      <dgm:spPr/>
    </dgm:pt>
    <dgm:pt modelId="{28DFAE5E-69B7-479F-9B23-6347DF611490}" type="pres">
      <dgm:prSet presAssocID="{7AF29992-E686-4C64-AB84-A7C53D20556C}" presName="rootComposite" presStyleCnt="0"/>
      <dgm:spPr/>
    </dgm:pt>
    <dgm:pt modelId="{D462E352-9AB5-44D3-A176-B18193C1D054}" type="pres">
      <dgm:prSet presAssocID="{7AF29992-E686-4C64-AB84-A7C53D20556C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DDEF86-85F0-41B1-9EB6-528860172900}" type="pres">
      <dgm:prSet presAssocID="{7AF29992-E686-4C64-AB84-A7C53D20556C}" presName="rootConnector" presStyleLbl="node3" presStyleIdx="1" presStyleCnt="6"/>
      <dgm:spPr/>
      <dgm:t>
        <a:bodyPr/>
        <a:lstStyle/>
        <a:p>
          <a:endParaRPr lang="en-US"/>
        </a:p>
      </dgm:t>
    </dgm:pt>
    <dgm:pt modelId="{D79C1B40-79C9-4219-ABFF-20A41B7D02BF}" type="pres">
      <dgm:prSet presAssocID="{7AF29992-E686-4C64-AB84-A7C53D20556C}" presName="hierChild4" presStyleCnt="0"/>
      <dgm:spPr/>
    </dgm:pt>
    <dgm:pt modelId="{C94D0F5E-492D-44C3-8265-6246BFACB466}" type="pres">
      <dgm:prSet presAssocID="{7AF29992-E686-4C64-AB84-A7C53D20556C}" presName="hierChild5" presStyleCnt="0"/>
      <dgm:spPr/>
    </dgm:pt>
    <dgm:pt modelId="{BB3CB2F0-0864-46DD-AAAF-C8EA6F838FAF}" type="pres">
      <dgm:prSet presAssocID="{027BA68D-F9B8-431E-89B8-0BA10EE69C09}" presName="Name37" presStyleLbl="parChTrans1D3" presStyleIdx="2" presStyleCnt="6"/>
      <dgm:spPr/>
      <dgm:t>
        <a:bodyPr/>
        <a:lstStyle/>
        <a:p>
          <a:endParaRPr lang="en-US"/>
        </a:p>
      </dgm:t>
    </dgm:pt>
    <dgm:pt modelId="{2394314E-20CC-4912-9294-2543B811310B}" type="pres">
      <dgm:prSet presAssocID="{7382166C-9605-4BEE-AE2E-9F8CB3E6E68E}" presName="hierRoot2" presStyleCnt="0">
        <dgm:presLayoutVars>
          <dgm:hierBranch val="init"/>
        </dgm:presLayoutVars>
      </dgm:prSet>
      <dgm:spPr/>
    </dgm:pt>
    <dgm:pt modelId="{0FF60CA7-739C-463E-B867-61FFE471A623}" type="pres">
      <dgm:prSet presAssocID="{7382166C-9605-4BEE-AE2E-9F8CB3E6E68E}" presName="rootComposite" presStyleCnt="0"/>
      <dgm:spPr/>
    </dgm:pt>
    <dgm:pt modelId="{E74CF721-CB53-4561-81E1-C5697FDF1F42}" type="pres">
      <dgm:prSet presAssocID="{7382166C-9605-4BEE-AE2E-9F8CB3E6E68E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586C47-01CF-475E-B708-2D097231CEF2}" type="pres">
      <dgm:prSet presAssocID="{7382166C-9605-4BEE-AE2E-9F8CB3E6E68E}" presName="rootConnector" presStyleLbl="node3" presStyleIdx="2" presStyleCnt="6"/>
      <dgm:spPr/>
      <dgm:t>
        <a:bodyPr/>
        <a:lstStyle/>
        <a:p>
          <a:endParaRPr lang="en-US"/>
        </a:p>
      </dgm:t>
    </dgm:pt>
    <dgm:pt modelId="{A395B259-B8E6-4951-BBE4-FC84CCB644A4}" type="pres">
      <dgm:prSet presAssocID="{7382166C-9605-4BEE-AE2E-9F8CB3E6E68E}" presName="hierChild4" presStyleCnt="0"/>
      <dgm:spPr/>
    </dgm:pt>
    <dgm:pt modelId="{0D9FC73D-4182-414E-A8B2-FADCBE5D983E}" type="pres">
      <dgm:prSet presAssocID="{7382166C-9605-4BEE-AE2E-9F8CB3E6E68E}" presName="hierChild5" presStyleCnt="0"/>
      <dgm:spPr/>
    </dgm:pt>
    <dgm:pt modelId="{5191CA0B-42D9-4E0A-BDD4-384C1F34B128}" type="pres">
      <dgm:prSet presAssocID="{9B558F73-4940-46BC-809C-F993AF65E7DB}" presName="hierChild5" presStyleCnt="0"/>
      <dgm:spPr/>
    </dgm:pt>
    <dgm:pt modelId="{FC48747C-BB05-4C6A-A0CF-9B7C71569347}" type="pres">
      <dgm:prSet presAssocID="{E3863746-0C38-4EC8-ABB5-0BDF27F33DA9}" presName="Name37" presStyleLbl="parChTrans1D2" presStyleIdx="1" presStyleCnt="2"/>
      <dgm:spPr/>
      <dgm:t>
        <a:bodyPr/>
        <a:lstStyle/>
        <a:p>
          <a:endParaRPr lang="en-US"/>
        </a:p>
      </dgm:t>
    </dgm:pt>
    <dgm:pt modelId="{9AEB728A-F293-462C-94BA-7C9E4DC694FD}" type="pres">
      <dgm:prSet presAssocID="{5CA9DFBF-B5B9-4B49-8E93-9300D731B355}" presName="hierRoot2" presStyleCnt="0">
        <dgm:presLayoutVars>
          <dgm:hierBranch val="init"/>
        </dgm:presLayoutVars>
      </dgm:prSet>
      <dgm:spPr/>
    </dgm:pt>
    <dgm:pt modelId="{C3746BF7-B44D-42C3-947A-F5172880DEAB}" type="pres">
      <dgm:prSet presAssocID="{5CA9DFBF-B5B9-4B49-8E93-9300D731B355}" presName="rootComposite" presStyleCnt="0"/>
      <dgm:spPr/>
    </dgm:pt>
    <dgm:pt modelId="{47640A0F-E2F0-48E4-A8FF-D01C35822013}" type="pres">
      <dgm:prSet presAssocID="{5CA9DFBF-B5B9-4B49-8E93-9300D731B35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B86D0-083F-4C69-9871-3B4D326FAAFE}" type="pres">
      <dgm:prSet presAssocID="{5CA9DFBF-B5B9-4B49-8E93-9300D731B355}" presName="rootConnector" presStyleLbl="node2" presStyleIdx="1" presStyleCnt="2"/>
      <dgm:spPr/>
      <dgm:t>
        <a:bodyPr/>
        <a:lstStyle/>
        <a:p>
          <a:endParaRPr lang="en-US"/>
        </a:p>
      </dgm:t>
    </dgm:pt>
    <dgm:pt modelId="{3722B419-5FC8-4D80-B2A1-03B22C3F1CAE}" type="pres">
      <dgm:prSet presAssocID="{5CA9DFBF-B5B9-4B49-8E93-9300D731B355}" presName="hierChild4" presStyleCnt="0"/>
      <dgm:spPr/>
    </dgm:pt>
    <dgm:pt modelId="{006318FE-1EEB-4B75-86AC-C2F545EF5685}" type="pres">
      <dgm:prSet presAssocID="{05389166-F60A-493F-896D-0B8B8070F7FA}" presName="Name37" presStyleLbl="parChTrans1D3" presStyleIdx="3" presStyleCnt="6"/>
      <dgm:spPr/>
      <dgm:t>
        <a:bodyPr/>
        <a:lstStyle/>
        <a:p>
          <a:endParaRPr lang="en-US"/>
        </a:p>
      </dgm:t>
    </dgm:pt>
    <dgm:pt modelId="{66E693DD-4CD4-4FFF-991E-66E6CEC4A336}" type="pres">
      <dgm:prSet presAssocID="{E67315BC-986B-4878-8E6F-6462F00849FC}" presName="hierRoot2" presStyleCnt="0">
        <dgm:presLayoutVars>
          <dgm:hierBranch val="init"/>
        </dgm:presLayoutVars>
      </dgm:prSet>
      <dgm:spPr/>
    </dgm:pt>
    <dgm:pt modelId="{466DF988-DDB5-4DE1-BF4F-7927D44B8405}" type="pres">
      <dgm:prSet presAssocID="{E67315BC-986B-4878-8E6F-6462F00849FC}" presName="rootComposite" presStyleCnt="0"/>
      <dgm:spPr/>
    </dgm:pt>
    <dgm:pt modelId="{531880C0-E745-4D61-B4AC-1674996E2D4C}" type="pres">
      <dgm:prSet presAssocID="{E67315BC-986B-4878-8E6F-6462F00849FC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A384C9-3E4F-421A-ACBB-596A2787E53C}" type="pres">
      <dgm:prSet presAssocID="{E67315BC-986B-4878-8E6F-6462F00849FC}" presName="rootConnector" presStyleLbl="node3" presStyleIdx="3" presStyleCnt="6"/>
      <dgm:spPr/>
      <dgm:t>
        <a:bodyPr/>
        <a:lstStyle/>
        <a:p>
          <a:endParaRPr lang="en-US"/>
        </a:p>
      </dgm:t>
    </dgm:pt>
    <dgm:pt modelId="{49BEF522-2B14-4F04-9DF7-C6AD5EBC1808}" type="pres">
      <dgm:prSet presAssocID="{E67315BC-986B-4878-8E6F-6462F00849FC}" presName="hierChild4" presStyleCnt="0"/>
      <dgm:spPr/>
    </dgm:pt>
    <dgm:pt modelId="{6C7C9C05-C545-4A40-9FC9-4B230BE03C2B}" type="pres">
      <dgm:prSet presAssocID="{E67315BC-986B-4878-8E6F-6462F00849FC}" presName="hierChild5" presStyleCnt="0"/>
      <dgm:spPr/>
    </dgm:pt>
    <dgm:pt modelId="{7142E323-969E-416F-A906-D06D621FCE18}" type="pres">
      <dgm:prSet presAssocID="{71A09E05-ABCE-4025-A278-C960BD2A5164}" presName="Name37" presStyleLbl="parChTrans1D3" presStyleIdx="4" presStyleCnt="6"/>
      <dgm:spPr/>
      <dgm:t>
        <a:bodyPr/>
        <a:lstStyle/>
        <a:p>
          <a:endParaRPr lang="en-US"/>
        </a:p>
      </dgm:t>
    </dgm:pt>
    <dgm:pt modelId="{53807BF9-CB3B-4EB9-92B2-ADC93AF528B5}" type="pres">
      <dgm:prSet presAssocID="{266ADF0B-C7A1-4781-9A0E-0392541547F7}" presName="hierRoot2" presStyleCnt="0">
        <dgm:presLayoutVars>
          <dgm:hierBranch val="init"/>
        </dgm:presLayoutVars>
      </dgm:prSet>
      <dgm:spPr/>
    </dgm:pt>
    <dgm:pt modelId="{7F605769-8D22-493E-ADF2-A3828857D511}" type="pres">
      <dgm:prSet presAssocID="{266ADF0B-C7A1-4781-9A0E-0392541547F7}" presName="rootComposite" presStyleCnt="0"/>
      <dgm:spPr/>
    </dgm:pt>
    <dgm:pt modelId="{9FB291E4-5FAB-4FDB-BBC7-FD2E42306F87}" type="pres">
      <dgm:prSet presAssocID="{266ADF0B-C7A1-4781-9A0E-0392541547F7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B59701-9872-42A6-90D5-75BA57CD89DB}" type="pres">
      <dgm:prSet presAssocID="{266ADF0B-C7A1-4781-9A0E-0392541547F7}" presName="rootConnector" presStyleLbl="node3" presStyleIdx="4" presStyleCnt="6"/>
      <dgm:spPr/>
      <dgm:t>
        <a:bodyPr/>
        <a:lstStyle/>
        <a:p>
          <a:endParaRPr lang="en-US"/>
        </a:p>
      </dgm:t>
    </dgm:pt>
    <dgm:pt modelId="{47A5DF0E-386A-4B32-B3CC-C199CBB7A154}" type="pres">
      <dgm:prSet presAssocID="{266ADF0B-C7A1-4781-9A0E-0392541547F7}" presName="hierChild4" presStyleCnt="0"/>
      <dgm:spPr/>
    </dgm:pt>
    <dgm:pt modelId="{2D9024AA-1D28-4FAE-95A0-89C10D58774A}" type="pres">
      <dgm:prSet presAssocID="{266ADF0B-C7A1-4781-9A0E-0392541547F7}" presName="hierChild5" presStyleCnt="0"/>
      <dgm:spPr/>
    </dgm:pt>
    <dgm:pt modelId="{F475125B-BB6E-4BE6-B6C1-1E488B6CD45A}" type="pres">
      <dgm:prSet presAssocID="{C04A119D-9C44-4144-BD91-7D6C4FACAF3D}" presName="Name37" presStyleLbl="parChTrans1D3" presStyleIdx="5" presStyleCnt="6"/>
      <dgm:spPr/>
      <dgm:t>
        <a:bodyPr/>
        <a:lstStyle/>
        <a:p>
          <a:endParaRPr lang="en-US"/>
        </a:p>
      </dgm:t>
    </dgm:pt>
    <dgm:pt modelId="{39221613-E778-4728-8533-85A004A61D79}" type="pres">
      <dgm:prSet presAssocID="{E950DC7E-E440-431C-B705-9371D1D0932B}" presName="hierRoot2" presStyleCnt="0">
        <dgm:presLayoutVars>
          <dgm:hierBranch val="init"/>
        </dgm:presLayoutVars>
      </dgm:prSet>
      <dgm:spPr/>
    </dgm:pt>
    <dgm:pt modelId="{3EAAB79D-DF67-4D1A-B335-1E7382049D65}" type="pres">
      <dgm:prSet presAssocID="{E950DC7E-E440-431C-B705-9371D1D0932B}" presName="rootComposite" presStyleCnt="0"/>
      <dgm:spPr/>
    </dgm:pt>
    <dgm:pt modelId="{943BF03B-7FB7-4FCF-974E-68C5DCA25394}" type="pres">
      <dgm:prSet presAssocID="{E950DC7E-E440-431C-B705-9371D1D0932B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229B3C-66FF-4F79-8012-8DD1A1E03967}" type="pres">
      <dgm:prSet presAssocID="{E950DC7E-E440-431C-B705-9371D1D0932B}" presName="rootConnector" presStyleLbl="node3" presStyleIdx="5" presStyleCnt="6"/>
      <dgm:spPr/>
      <dgm:t>
        <a:bodyPr/>
        <a:lstStyle/>
        <a:p>
          <a:endParaRPr lang="en-US"/>
        </a:p>
      </dgm:t>
    </dgm:pt>
    <dgm:pt modelId="{E82B6A85-3B6F-4CED-A7B5-958BEB3EC0D4}" type="pres">
      <dgm:prSet presAssocID="{E950DC7E-E440-431C-B705-9371D1D0932B}" presName="hierChild4" presStyleCnt="0"/>
      <dgm:spPr/>
    </dgm:pt>
    <dgm:pt modelId="{9D52DC24-BEC4-46AF-A1A6-8BF7A1C60195}" type="pres">
      <dgm:prSet presAssocID="{E950DC7E-E440-431C-B705-9371D1D0932B}" presName="hierChild5" presStyleCnt="0"/>
      <dgm:spPr/>
    </dgm:pt>
    <dgm:pt modelId="{7E019625-34ED-4C15-905B-BE3B6BBE8A38}" type="pres">
      <dgm:prSet presAssocID="{5CA9DFBF-B5B9-4B49-8E93-9300D731B355}" presName="hierChild5" presStyleCnt="0"/>
      <dgm:spPr/>
    </dgm:pt>
    <dgm:pt modelId="{57296E15-F316-4E61-AA9A-F07D74E1C27F}" type="pres">
      <dgm:prSet presAssocID="{445E9365-34CA-408A-A9D8-49294C04D5CC}" presName="hierChild3" presStyleCnt="0"/>
      <dgm:spPr/>
    </dgm:pt>
  </dgm:ptLst>
  <dgm:cxnLst>
    <dgm:cxn modelId="{4AE5CE2D-CBA4-4EFD-BEBE-8CE8B6253C41}" type="presOf" srcId="{266ADF0B-C7A1-4781-9A0E-0392541547F7}" destId="{9FB291E4-5FAB-4FDB-BBC7-FD2E42306F87}" srcOrd="0" destOrd="0" presId="urn:microsoft.com/office/officeart/2005/8/layout/orgChart1"/>
    <dgm:cxn modelId="{AD59E11F-2E9F-4356-85CC-A3D5FFAD7F23}" type="presOf" srcId="{7382166C-9605-4BEE-AE2E-9F8CB3E6E68E}" destId="{E74CF721-CB53-4561-81E1-C5697FDF1F42}" srcOrd="0" destOrd="0" presId="urn:microsoft.com/office/officeart/2005/8/layout/orgChart1"/>
    <dgm:cxn modelId="{C53CC109-C612-4D2A-BDC6-8D5B64B8F9D2}" type="presOf" srcId="{3DBE2944-8CAD-4564-B8FF-E706513F668D}" destId="{5AEC4E29-5CFA-4D39-ADDD-2C90304C2B6F}" srcOrd="1" destOrd="0" presId="urn:microsoft.com/office/officeart/2005/8/layout/orgChart1"/>
    <dgm:cxn modelId="{60707A1C-540F-43FE-B1AF-57A8E2726AB7}" type="presOf" srcId="{5CA9DFBF-B5B9-4B49-8E93-9300D731B355}" destId="{47640A0F-E2F0-48E4-A8FF-D01C35822013}" srcOrd="0" destOrd="0" presId="urn:microsoft.com/office/officeart/2005/8/layout/orgChart1"/>
    <dgm:cxn modelId="{226A9F10-0EA3-4B28-83A1-7580D603C45C}" type="presOf" srcId="{7AF29992-E686-4C64-AB84-A7C53D20556C}" destId="{D462E352-9AB5-44D3-A176-B18193C1D054}" srcOrd="0" destOrd="0" presId="urn:microsoft.com/office/officeart/2005/8/layout/orgChart1"/>
    <dgm:cxn modelId="{8D8BD497-B92D-4EBA-85D5-CEDD16FC267D}" srcId="{5CA9DFBF-B5B9-4B49-8E93-9300D731B355}" destId="{E67315BC-986B-4878-8E6F-6462F00849FC}" srcOrd="0" destOrd="0" parTransId="{05389166-F60A-493F-896D-0B8B8070F7FA}" sibTransId="{51B6C248-EF78-4021-AF59-40C9C03CF2C4}"/>
    <dgm:cxn modelId="{22208B82-E8DE-4AC6-B6BE-D593AD0566D9}" type="presOf" srcId="{E950DC7E-E440-431C-B705-9371D1D0932B}" destId="{943BF03B-7FB7-4FCF-974E-68C5DCA25394}" srcOrd="0" destOrd="0" presId="urn:microsoft.com/office/officeart/2005/8/layout/orgChart1"/>
    <dgm:cxn modelId="{A0DFB361-18E9-4AB4-9BBE-6D95EDD2B8BF}" srcId="{445E9365-34CA-408A-A9D8-49294C04D5CC}" destId="{5CA9DFBF-B5B9-4B49-8E93-9300D731B355}" srcOrd="1" destOrd="0" parTransId="{E3863746-0C38-4EC8-ABB5-0BDF27F33DA9}" sibTransId="{C2BB3171-ABFA-45A5-8F83-5A2FEC0F8138}"/>
    <dgm:cxn modelId="{5E0C3C8F-9348-4A63-9F82-49911CEC9CF3}" type="presOf" srcId="{266ADF0B-C7A1-4781-9A0E-0392541547F7}" destId="{1FB59701-9872-42A6-90D5-75BA57CD89DB}" srcOrd="1" destOrd="0" presId="urn:microsoft.com/office/officeart/2005/8/layout/orgChart1"/>
    <dgm:cxn modelId="{37B67D88-4340-4935-A44C-1A8E0AB98177}" type="presOf" srcId="{E67315BC-986B-4878-8E6F-6462F00849FC}" destId="{87A384C9-3E4F-421A-ACBB-596A2787E53C}" srcOrd="1" destOrd="0" presId="urn:microsoft.com/office/officeart/2005/8/layout/orgChart1"/>
    <dgm:cxn modelId="{DF96B33C-6DAD-40FF-8CB9-1BFB69BB2442}" srcId="{9B558F73-4940-46BC-809C-F993AF65E7DB}" destId="{7382166C-9605-4BEE-AE2E-9F8CB3E6E68E}" srcOrd="2" destOrd="0" parTransId="{027BA68D-F9B8-431E-89B8-0BA10EE69C09}" sibTransId="{3885A967-C05B-4E8C-8BE9-83AD41B14467}"/>
    <dgm:cxn modelId="{781F12D1-D17C-4499-B4E2-F04749C25437}" type="presOf" srcId="{7AF29992-E686-4C64-AB84-A7C53D20556C}" destId="{06DDEF86-85F0-41B1-9EB6-528860172900}" srcOrd="1" destOrd="0" presId="urn:microsoft.com/office/officeart/2005/8/layout/orgChart1"/>
    <dgm:cxn modelId="{576DB974-BF43-4898-983D-E48BD8B03BFD}" type="presOf" srcId="{E950DC7E-E440-431C-B705-9371D1D0932B}" destId="{D9229B3C-66FF-4F79-8012-8DD1A1E03967}" srcOrd="1" destOrd="0" presId="urn:microsoft.com/office/officeart/2005/8/layout/orgChart1"/>
    <dgm:cxn modelId="{4A9FE349-5122-4EBE-B738-B9E2B29BFDCF}" type="presOf" srcId="{E3863746-0C38-4EC8-ABB5-0BDF27F33DA9}" destId="{FC48747C-BB05-4C6A-A0CF-9B7C71569347}" srcOrd="0" destOrd="0" presId="urn:microsoft.com/office/officeart/2005/8/layout/orgChart1"/>
    <dgm:cxn modelId="{AD6D68A7-CB05-4F29-8EE8-F4897FDFE32E}" srcId="{5CA9DFBF-B5B9-4B49-8E93-9300D731B355}" destId="{E950DC7E-E440-431C-B705-9371D1D0932B}" srcOrd="2" destOrd="0" parTransId="{C04A119D-9C44-4144-BD91-7D6C4FACAF3D}" sibTransId="{8A09761B-1F55-40D7-9601-39B264E443B9}"/>
    <dgm:cxn modelId="{AC8A1031-A4A3-4545-9BF9-3753C27DDB87}" srcId="{5CA9DFBF-B5B9-4B49-8E93-9300D731B355}" destId="{266ADF0B-C7A1-4781-9A0E-0392541547F7}" srcOrd="1" destOrd="0" parTransId="{71A09E05-ABCE-4025-A278-C960BD2A5164}" sibTransId="{DB14005E-7C13-4E5A-9D27-810CC5CFA41C}"/>
    <dgm:cxn modelId="{897FBA9E-6D94-4478-99B8-393CC8628C43}" type="presOf" srcId="{027BA68D-F9B8-431E-89B8-0BA10EE69C09}" destId="{BB3CB2F0-0864-46DD-AAAF-C8EA6F838FAF}" srcOrd="0" destOrd="0" presId="urn:microsoft.com/office/officeart/2005/8/layout/orgChart1"/>
    <dgm:cxn modelId="{1A708806-5798-40FE-82D2-8BD08DCF0CF3}" type="presOf" srcId="{C04A119D-9C44-4144-BD91-7D6C4FACAF3D}" destId="{F475125B-BB6E-4BE6-B6C1-1E488B6CD45A}" srcOrd="0" destOrd="0" presId="urn:microsoft.com/office/officeart/2005/8/layout/orgChart1"/>
    <dgm:cxn modelId="{F43B5D07-094C-4F34-A56B-6B1C23C94D8A}" type="presOf" srcId="{7382166C-9605-4BEE-AE2E-9F8CB3E6E68E}" destId="{9C586C47-01CF-475E-B708-2D097231CEF2}" srcOrd="1" destOrd="0" presId="urn:microsoft.com/office/officeart/2005/8/layout/orgChart1"/>
    <dgm:cxn modelId="{2EC2F94D-542E-4677-AC10-7F2F2931D439}" type="presOf" srcId="{E67315BC-986B-4878-8E6F-6462F00849FC}" destId="{531880C0-E745-4D61-B4AC-1674996E2D4C}" srcOrd="0" destOrd="0" presId="urn:microsoft.com/office/officeart/2005/8/layout/orgChart1"/>
    <dgm:cxn modelId="{70DC7A56-EF47-4B16-A556-6F80767AF602}" type="presOf" srcId="{71A09E05-ABCE-4025-A278-C960BD2A5164}" destId="{7142E323-969E-416F-A906-D06D621FCE18}" srcOrd="0" destOrd="0" presId="urn:microsoft.com/office/officeart/2005/8/layout/orgChart1"/>
    <dgm:cxn modelId="{4A3B4A39-5622-4E44-A9DE-EEE39A562F70}" type="presOf" srcId="{5CA9DFBF-B5B9-4B49-8E93-9300D731B355}" destId="{980B86D0-083F-4C69-9871-3B4D326FAAFE}" srcOrd="1" destOrd="0" presId="urn:microsoft.com/office/officeart/2005/8/layout/orgChart1"/>
    <dgm:cxn modelId="{E42D4D5F-B091-4BC2-9B81-46A86699D714}" type="presOf" srcId="{7DEEDDA7-6A4E-44D2-9FB9-D0D1B0035F63}" destId="{EFBE59CC-7DB2-45C1-9C8C-11FE98D9D2CE}" srcOrd="0" destOrd="0" presId="urn:microsoft.com/office/officeart/2005/8/layout/orgChart1"/>
    <dgm:cxn modelId="{F8529D1E-75BD-464F-A79E-18860E6BF42E}" srcId="{9B558F73-4940-46BC-809C-F993AF65E7DB}" destId="{7AF29992-E686-4C64-AB84-A7C53D20556C}" srcOrd="1" destOrd="0" parTransId="{7E8E71C2-05CB-4CEE-B82E-2A6BB355423F}" sibTransId="{C5DAF067-B3EB-46E3-AD29-2BCA8F7FEAAB}"/>
    <dgm:cxn modelId="{35EE5926-249E-4454-B24B-589129DEDABA}" type="presOf" srcId="{445E9365-34CA-408A-A9D8-49294C04D5CC}" destId="{780E6A8A-3704-4F74-84C4-E81D54447B6F}" srcOrd="0" destOrd="0" presId="urn:microsoft.com/office/officeart/2005/8/layout/orgChart1"/>
    <dgm:cxn modelId="{13232B71-F405-4336-98E0-FF253056073F}" type="presOf" srcId="{445E9365-34CA-408A-A9D8-49294C04D5CC}" destId="{0DB68512-0A06-4CDE-B84C-D57BE719C3F1}" srcOrd="1" destOrd="0" presId="urn:microsoft.com/office/officeart/2005/8/layout/orgChart1"/>
    <dgm:cxn modelId="{A0C54223-1392-415E-8056-7B5F7505DABB}" type="presOf" srcId="{CA237E91-3265-4893-8DB7-1AE8976D3EAB}" destId="{104C8F98-2919-4C8D-B051-E9AEC598C2F5}" srcOrd="0" destOrd="0" presId="urn:microsoft.com/office/officeart/2005/8/layout/orgChart1"/>
    <dgm:cxn modelId="{25A533FB-3351-493D-AA55-47831A51C4A3}" type="presOf" srcId="{9B558F73-4940-46BC-809C-F993AF65E7DB}" destId="{1A618BD5-3435-49CB-B1FC-E964743EE77E}" srcOrd="0" destOrd="0" presId="urn:microsoft.com/office/officeart/2005/8/layout/orgChart1"/>
    <dgm:cxn modelId="{077DC3AC-E5C8-43F4-90CF-29546B4426E1}" srcId="{72572501-4001-4E9D-9312-D4D4B8019220}" destId="{445E9365-34CA-408A-A9D8-49294C04D5CC}" srcOrd="0" destOrd="0" parTransId="{DD697E0A-9475-4A61-B886-2C61A40BF469}" sibTransId="{4586DF50-0B81-482C-AE71-F9969200344E}"/>
    <dgm:cxn modelId="{FA36DD02-DF5D-4393-9A1F-4958985D4A3B}" srcId="{445E9365-34CA-408A-A9D8-49294C04D5CC}" destId="{9B558F73-4940-46BC-809C-F993AF65E7DB}" srcOrd="0" destOrd="0" parTransId="{CA237E91-3265-4893-8DB7-1AE8976D3EAB}" sibTransId="{FE7AF5D3-6F5C-46EC-9120-E31CEB571025}"/>
    <dgm:cxn modelId="{3EDDAC97-4FCF-4727-849A-06CEC2263B01}" type="presOf" srcId="{7E8E71C2-05CB-4CEE-B82E-2A6BB355423F}" destId="{9BC4DD06-7B58-4C9D-854C-E881A4EC0BAA}" srcOrd="0" destOrd="0" presId="urn:microsoft.com/office/officeart/2005/8/layout/orgChart1"/>
    <dgm:cxn modelId="{EE42D80C-6977-47F1-9320-285E823C840F}" srcId="{9B558F73-4940-46BC-809C-F993AF65E7DB}" destId="{3DBE2944-8CAD-4564-B8FF-E706513F668D}" srcOrd="0" destOrd="0" parTransId="{7DEEDDA7-6A4E-44D2-9FB9-D0D1B0035F63}" sibTransId="{83AA128B-F02B-4C33-A88D-6F1E64D51BF1}"/>
    <dgm:cxn modelId="{FFEB37EF-6E3B-4F9C-B075-0F4722DC9562}" type="presOf" srcId="{9B558F73-4940-46BC-809C-F993AF65E7DB}" destId="{ADDE3E3A-235D-4A0E-A9D8-17E914E136FA}" srcOrd="1" destOrd="0" presId="urn:microsoft.com/office/officeart/2005/8/layout/orgChart1"/>
    <dgm:cxn modelId="{076855E2-9B12-4D5E-ADE7-FC3EC30CBE6C}" type="presOf" srcId="{05389166-F60A-493F-896D-0B8B8070F7FA}" destId="{006318FE-1EEB-4B75-86AC-C2F545EF5685}" srcOrd="0" destOrd="0" presId="urn:microsoft.com/office/officeart/2005/8/layout/orgChart1"/>
    <dgm:cxn modelId="{06F8F704-4E5D-422B-B621-6DCAC26E9B18}" type="presOf" srcId="{72572501-4001-4E9D-9312-D4D4B8019220}" destId="{952AEC13-4DAF-4FBA-B9EB-BF1699D12BEF}" srcOrd="0" destOrd="0" presId="urn:microsoft.com/office/officeart/2005/8/layout/orgChart1"/>
    <dgm:cxn modelId="{EFA72CF4-1469-4166-9408-A6B208ABCA00}" type="presOf" srcId="{3DBE2944-8CAD-4564-B8FF-E706513F668D}" destId="{377504D2-9713-4AD1-A9DD-4EF4E7EEF038}" srcOrd="0" destOrd="0" presId="urn:microsoft.com/office/officeart/2005/8/layout/orgChart1"/>
    <dgm:cxn modelId="{77FEAE5F-BE85-49E4-AF78-69CA629A6FAC}" type="presParOf" srcId="{952AEC13-4DAF-4FBA-B9EB-BF1699D12BEF}" destId="{D96F3A89-0472-41DF-9AD2-BBBD83074B34}" srcOrd="0" destOrd="0" presId="urn:microsoft.com/office/officeart/2005/8/layout/orgChart1"/>
    <dgm:cxn modelId="{BE7B8526-8A57-44A8-810A-FF35A1794363}" type="presParOf" srcId="{D96F3A89-0472-41DF-9AD2-BBBD83074B34}" destId="{5962CEF0-05EB-4C5F-AD54-97C41EF29EC7}" srcOrd="0" destOrd="0" presId="urn:microsoft.com/office/officeart/2005/8/layout/orgChart1"/>
    <dgm:cxn modelId="{0BED57ED-198F-433E-B417-2427901DB6BA}" type="presParOf" srcId="{5962CEF0-05EB-4C5F-AD54-97C41EF29EC7}" destId="{780E6A8A-3704-4F74-84C4-E81D54447B6F}" srcOrd="0" destOrd="0" presId="urn:microsoft.com/office/officeart/2005/8/layout/orgChart1"/>
    <dgm:cxn modelId="{D5D34C2F-5A36-402C-BAB0-C3FE20DA86CA}" type="presParOf" srcId="{5962CEF0-05EB-4C5F-AD54-97C41EF29EC7}" destId="{0DB68512-0A06-4CDE-B84C-D57BE719C3F1}" srcOrd="1" destOrd="0" presId="urn:microsoft.com/office/officeart/2005/8/layout/orgChart1"/>
    <dgm:cxn modelId="{E463A690-A467-4915-A2E0-CF8142F4C746}" type="presParOf" srcId="{D96F3A89-0472-41DF-9AD2-BBBD83074B34}" destId="{51A286A6-E806-40EF-8AB1-38269D50B266}" srcOrd="1" destOrd="0" presId="urn:microsoft.com/office/officeart/2005/8/layout/orgChart1"/>
    <dgm:cxn modelId="{E8180800-8D18-4268-9B76-170E2CB5BC0B}" type="presParOf" srcId="{51A286A6-E806-40EF-8AB1-38269D50B266}" destId="{104C8F98-2919-4C8D-B051-E9AEC598C2F5}" srcOrd="0" destOrd="0" presId="urn:microsoft.com/office/officeart/2005/8/layout/orgChart1"/>
    <dgm:cxn modelId="{C4A9589B-B9BC-46E5-B45B-642F1EA76835}" type="presParOf" srcId="{51A286A6-E806-40EF-8AB1-38269D50B266}" destId="{D3822701-842B-4D83-B0FF-A07F413B3A4D}" srcOrd="1" destOrd="0" presId="urn:microsoft.com/office/officeart/2005/8/layout/orgChart1"/>
    <dgm:cxn modelId="{A5E02EB3-BEAC-44E0-BBCA-32DFBB7ADB88}" type="presParOf" srcId="{D3822701-842B-4D83-B0FF-A07F413B3A4D}" destId="{44318437-D883-4845-90B2-BDCFE53ED0BC}" srcOrd="0" destOrd="0" presId="urn:microsoft.com/office/officeart/2005/8/layout/orgChart1"/>
    <dgm:cxn modelId="{33DE3563-A2BD-4611-BF0B-1E36E6921763}" type="presParOf" srcId="{44318437-D883-4845-90B2-BDCFE53ED0BC}" destId="{1A618BD5-3435-49CB-B1FC-E964743EE77E}" srcOrd="0" destOrd="0" presId="urn:microsoft.com/office/officeart/2005/8/layout/orgChart1"/>
    <dgm:cxn modelId="{34DA6C8E-FC6C-455F-8E68-EE45A4C62EAA}" type="presParOf" srcId="{44318437-D883-4845-90B2-BDCFE53ED0BC}" destId="{ADDE3E3A-235D-4A0E-A9D8-17E914E136FA}" srcOrd="1" destOrd="0" presId="urn:microsoft.com/office/officeart/2005/8/layout/orgChart1"/>
    <dgm:cxn modelId="{E27212DE-9D06-4D7C-AE0C-EEF4FCFFE73A}" type="presParOf" srcId="{D3822701-842B-4D83-B0FF-A07F413B3A4D}" destId="{B4658E41-BF94-416F-8EEB-AB5D766C6245}" srcOrd="1" destOrd="0" presId="urn:microsoft.com/office/officeart/2005/8/layout/orgChart1"/>
    <dgm:cxn modelId="{51804605-49BC-44B9-BE4A-C8A156B766C5}" type="presParOf" srcId="{B4658E41-BF94-416F-8EEB-AB5D766C6245}" destId="{EFBE59CC-7DB2-45C1-9C8C-11FE98D9D2CE}" srcOrd="0" destOrd="0" presId="urn:microsoft.com/office/officeart/2005/8/layout/orgChart1"/>
    <dgm:cxn modelId="{1AA4AC4D-6A28-40CD-B67F-20A039A6A0C0}" type="presParOf" srcId="{B4658E41-BF94-416F-8EEB-AB5D766C6245}" destId="{95665F4C-C1EF-4C24-A623-50966DD1E033}" srcOrd="1" destOrd="0" presId="urn:microsoft.com/office/officeart/2005/8/layout/orgChart1"/>
    <dgm:cxn modelId="{8B31400A-8028-4E1B-B5A2-3BDA79B21EFA}" type="presParOf" srcId="{95665F4C-C1EF-4C24-A623-50966DD1E033}" destId="{C8C9EB92-FC12-45CA-BAA6-DB615B31DE01}" srcOrd="0" destOrd="0" presId="urn:microsoft.com/office/officeart/2005/8/layout/orgChart1"/>
    <dgm:cxn modelId="{55151188-ADBD-41BB-AEBB-77D3DD96EA26}" type="presParOf" srcId="{C8C9EB92-FC12-45CA-BAA6-DB615B31DE01}" destId="{377504D2-9713-4AD1-A9DD-4EF4E7EEF038}" srcOrd="0" destOrd="0" presId="urn:microsoft.com/office/officeart/2005/8/layout/orgChart1"/>
    <dgm:cxn modelId="{1BC63360-3FFF-40EE-95FA-A282F0EE9C13}" type="presParOf" srcId="{C8C9EB92-FC12-45CA-BAA6-DB615B31DE01}" destId="{5AEC4E29-5CFA-4D39-ADDD-2C90304C2B6F}" srcOrd="1" destOrd="0" presId="urn:microsoft.com/office/officeart/2005/8/layout/orgChart1"/>
    <dgm:cxn modelId="{B84DA5E3-2D58-4042-8E76-8D26C485F04E}" type="presParOf" srcId="{95665F4C-C1EF-4C24-A623-50966DD1E033}" destId="{D25315DD-5497-4B43-B0FE-6F56CFE19FD2}" srcOrd="1" destOrd="0" presId="urn:microsoft.com/office/officeart/2005/8/layout/orgChart1"/>
    <dgm:cxn modelId="{24155A49-3882-4BAD-A676-139EAE02B3B5}" type="presParOf" srcId="{95665F4C-C1EF-4C24-A623-50966DD1E033}" destId="{548389CA-185E-4442-864C-82FA118C8AB4}" srcOrd="2" destOrd="0" presId="urn:microsoft.com/office/officeart/2005/8/layout/orgChart1"/>
    <dgm:cxn modelId="{78BE2313-31C4-4AC0-A069-75CE0607C55B}" type="presParOf" srcId="{B4658E41-BF94-416F-8EEB-AB5D766C6245}" destId="{9BC4DD06-7B58-4C9D-854C-E881A4EC0BAA}" srcOrd="2" destOrd="0" presId="urn:microsoft.com/office/officeart/2005/8/layout/orgChart1"/>
    <dgm:cxn modelId="{38BB1B10-2DC1-4BFF-9F88-360ACC1D6F17}" type="presParOf" srcId="{B4658E41-BF94-416F-8EEB-AB5D766C6245}" destId="{B180B25D-0E28-40BB-A875-48DA702C8A0A}" srcOrd="3" destOrd="0" presId="urn:microsoft.com/office/officeart/2005/8/layout/orgChart1"/>
    <dgm:cxn modelId="{3D2A8588-7A6E-4A4E-9F40-46055B358AB3}" type="presParOf" srcId="{B180B25D-0E28-40BB-A875-48DA702C8A0A}" destId="{28DFAE5E-69B7-479F-9B23-6347DF611490}" srcOrd="0" destOrd="0" presId="urn:microsoft.com/office/officeart/2005/8/layout/orgChart1"/>
    <dgm:cxn modelId="{253B9504-4CE1-4CEE-9FBE-E35885CD3E09}" type="presParOf" srcId="{28DFAE5E-69B7-479F-9B23-6347DF611490}" destId="{D462E352-9AB5-44D3-A176-B18193C1D054}" srcOrd="0" destOrd="0" presId="urn:microsoft.com/office/officeart/2005/8/layout/orgChart1"/>
    <dgm:cxn modelId="{3B477C38-92AA-42B0-BE1A-59B0FCE51790}" type="presParOf" srcId="{28DFAE5E-69B7-479F-9B23-6347DF611490}" destId="{06DDEF86-85F0-41B1-9EB6-528860172900}" srcOrd="1" destOrd="0" presId="urn:microsoft.com/office/officeart/2005/8/layout/orgChart1"/>
    <dgm:cxn modelId="{B68260D3-8E4B-49C5-B780-2ECAA33A6043}" type="presParOf" srcId="{B180B25D-0E28-40BB-A875-48DA702C8A0A}" destId="{D79C1B40-79C9-4219-ABFF-20A41B7D02BF}" srcOrd="1" destOrd="0" presId="urn:microsoft.com/office/officeart/2005/8/layout/orgChart1"/>
    <dgm:cxn modelId="{C8F1AE8D-A8C5-491E-BD37-04B65C6CB499}" type="presParOf" srcId="{B180B25D-0E28-40BB-A875-48DA702C8A0A}" destId="{C94D0F5E-492D-44C3-8265-6246BFACB466}" srcOrd="2" destOrd="0" presId="urn:microsoft.com/office/officeart/2005/8/layout/orgChart1"/>
    <dgm:cxn modelId="{E88B52BA-36DD-4760-9A9D-1C61763FCA7C}" type="presParOf" srcId="{B4658E41-BF94-416F-8EEB-AB5D766C6245}" destId="{BB3CB2F0-0864-46DD-AAAF-C8EA6F838FAF}" srcOrd="4" destOrd="0" presId="urn:microsoft.com/office/officeart/2005/8/layout/orgChart1"/>
    <dgm:cxn modelId="{4B6D8BBF-1D46-42A0-AAA1-93478F5A1046}" type="presParOf" srcId="{B4658E41-BF94-416F-8EEB-AB5D766C6245}" destId="{2394314E-20CC-4912-9294-2543B811310B}" srcOrd="5" destOrd="0" presId="urn:microsoft.com/office/officeart/2005/8/layout/orgChart1"/>
    <dgm:cxn modelId="{E785D1AC-78F7-4E1F-BC7B-E55405699964}" type="presParOf" srcId="{2394314E-20CC-4912-9294-2543B811310B}" destId="{0FF60CA7-739C-463E-B867-61FFE471A623}" srcOrd="0" destOrd="0" presId="urn:microsoft.com/office/officeart/2005/8/layout/orgChart1"/>
    <dgm:cxn modelId="{EF028967-C60D-4391-A308-7CC9EA622EC1}" type="presParOf" srcId="{0FF60CA7-739C-463E-B867-61FFE471A623}" destId="{E74CF721-CB53-4561-81E1-C5697FDF1F42}" srcOrd="0" destOrd="0" presId="urn:microsoft.com/office/officeart/2005/8/layout/orgChart1"/>
    <dgm:cxn modelId="{C87DA364-A35D-4C26-8D63-1F51C21D6632}" type="presParOf" srcId="{0FF60CA7-739C-463E-B867-61FFE471A623}" destId="{9C586C47-01CF-475E-B708-2D097231CEF2}" srcOrd="1" destOrd="0" presId="urn:microsoft.com/office/officeart/2005/8/layout/orgChart1"/>
    <dgm:cxn modelId="{BA984FC1-1E0A-4650-935A-55059396D8E5}" type="presParOf" srcId="{2394314E-20CC-4912-9294-2543B811310B}" destId="{A395B259-B8E6-4951-BBE4-FC84CCB644A4}" srcOrd="1" destOrd="0" presId="urn:microsoft.com/office/officeart/2005/8/layout/orgChart1"/>
    <dgm:cxn modelId="{B818D21B-EFAE-4EAD-913B-CF16C95C2769}" type="presParOf" srcId="{2394314E-20CC-4912-9294-2543B811310B}" destId="{0D9FC73D-4182-414E-A8B2-FADCBE5D983E}" srcOrd="2" destOrd="0" presId="urn:microsoft.com/office/officeart/2005/8/layout/orgChart1"/>
    <dgm:cxn modelId="{57AB55F5-EF71-4A8D-8410-B5A2E3EA9AC6}" type="presParOf" srcId="{D3822701-842B-4D83-B0FF-A07F413B3A4D}" destId="{5191CA0B-42D9-4E0A-BDD4-384C1F34B128}" srcOrd="2" destOrd="0" presId="urn:microsoft.com/office/officeart/2005/8/layout/orgChart1"/>
    <dgm:cxn modelId="{A8401FF4-D93B-46CB-A42E-F5C3C8E4F36F}" type="presParOf" srcId="{51A286A6-E806-40EF-8AB1-38269D50B266}" destId="{FC48747C-BB05-4C6A-A0CF-9B7C71569347}" srcOrd="2" destOrd="0" presId="urn:microsoft.com/office/officeart/2005/8/layout/orgChart1"/>
    <dgm:cxn modelId="{0EA4EB1E-38C8-45F6-9869-8C818D3C6D40}" type="presParOf" srcId="{51A286A6-E806-40EF-8AB1-38269D50B266}" destId="{9AEB728A-F293-462C-94BA-7C9E4DC694FD}" srcOrd="3" destOrd="0" presId="urn:microsoft.com/office/officeart/2005/8/layout/orgChart1"/>
    <dgm:cxn modelId="{184169AE-163B-4E97-A74B-FB67D0593B92}" type="presParOf" srcId="{9AEB728A-F293-462C-94BA-7C9E4DC694FD}" destId="{C3746BF7-B44D-42C3-947A-F5172880DEAB}" srcOrd="0" destOrd="0" presId="urn:microsoft.com/office/officeart/2005/8/layout/orgChart1"/>
    <dgm:cxn modelId="{0E81E397-76D3-4B97-97D0-B9405CE779DB}" type="presParOf" srcId="{C3746BF7-B44D-42C3-947A-F5172880DEAB}" destId="{47640A0F-E2F0-48E4-A8FF-D01C35822013}" srcOrd="0" destOrd="0" presId="urn:microsoft.com/office/officeart/2005/8/layout/orgChart1"/>
    <dgm:cxn modelId="{7E64E33B-593C-48C1-97F6-46ABC9CA4BBB}" type="presParOf" srcId="{C3746BF7-B44D-42C3-947A-F5172880DEAB}" destId="{980B86D0-083F-4C69-9871-3B4D326FAAFE}" srcOrd="1" destOrd="0" presId="urn:microsoft.com/office/officeart/2005/8/layout/orgChart1"/>
    <dgm:cxn modelId="{C9FD6046-858D-407B-BCDE-AA0FC4FDB923}" type="presParOf" srcId="{9AEB728A-F293-462C-94BA-7C9E4DC694FD}" destId="{3722B419-5FC8-4D80-B2A1-03B22C3F1CAE}" srcOrd="1" destOrd="0" presId="urn:microsoft.com/office/officeart/2005/8/layout/orgChart1"/>
    <dgm:cxn modelId="{3332E7B9-E555-4E9A-8290-F2AC991EE042}" type="presParOf" srcId="{3722B419-5FC8-4D80-B2A1-03B22C3F1CAE}" destId="{006318FE-1EEB-4B75-86AC-C2F545EF5685}" srcOrd="0" destOrd="0" presId="urn:microsoft.com/office/officeart/2005/8/layout/orgChart1"/>
    <dgm:cxn modelId="{65F387DA-9D45-4E57-892A-AD8A28DF8382}" type="presParOf" srcId="{3722B419-5FC8-4D80-B2A1-03B22C3F1CAE}" destId="{66E693DD-4CD4-4FFF-991E-66E6CEC4A336}" srcOrd="1" destOrd="0" presId="urn:microsoft.com/office/officeart/2005/8/layout/orgChart1"/>
    <dgm:cxn modelId="{67005FB9-123E-441F-99AA-6BA11E6BE925}" type="presParOf" srcId="{66E693DD-4CD4-4FFF-991E-66E6CEC4A336}" destId="{466DF988-DDB5-4DE1-BF4F-7927D44B8405}" srcOrd="0" destOrd="0" presId="urn:microsoft.com/office/officeart/2005/8/layout/orgChart1"/>
    <dgm:cxn modelId="{56ABF7CF-B78F-47B2-BD9F-20275B197195}" type="presParOf" srcId="{466DF988-DDB5-4DE1-BF4F-7927D44B8405}" destId="{531880C0-E745-4D61-B4AC-1674996E2D4C}" srcOrd="0" destOrd="0" presId="urn:microsoft.com/office/officeart/2005/8/layout/orgChart1"/>
    <dgm:cxn modelId="{F93972D2-9832-439E-9B0E-C9628FD57F6C}" type="presParOf" srcId="{466DF988-DDB5-4DE1-BF4F-7927D44B8405}" destId="{87A384C9-3E4F-421A-ACBB-596A2787E53C}" srcOrd="1" destOrd="0" presId="urn:microsoft.com/office/officeart/2005/8/layout/orgChart1"/>
    <dgm:cxn modelId="{D82A4011-5D63-49F9-A1BF-AADE345FD411}" type="presParOf" srcId="{66E693DD-4CD4-4FFF-991E-66E6CEC4A336}" destId="{49BEF522-2B14-4F04-9DF7-C6AD5EBC1808}" srcOrd="1" destOrd="0" presId="urn:microsoft.com/office/officeart/2005/8/layout/orgChart1"/>
    <dgm:cxn modelId="{7078FCE1-3C72-43A1-BF2B-EC479532F488}" type="presParOf" srcId="{66E693DD-4CD4-4FFF-991E-66E6CEC4A336}" destId="{6C7C9C05-C545-4A40-9FC9-4B230BE03C2B}" srcOrd="2" destOrd="0" presId="urn:microsoft.com/office/officeart/2005/8/layout/orgChart1"/>
    <dgm:cxn modelId="{72E7FBDD-F9D0-459A-9A5E-CD78E1E8892F}" type="presParOf" srcId="{3722B419-5FC8-4D80-B2A1-03B22C3F1CAE}" destId="{7142E323-969E-416F-A906-D06D621FCE18}" srcOrd="2" destOrd="0" presId="urn:microsoft.com/office/officeart/2005/8/layout/orgChart1"/>
    <dgm:cxn modelId="{5689126B-A18B-4F8F-B7E3-467FF699B8E4}" type="presParOf" srcId="{3722B419-5FC8-4D80-B2A1-03B22C3F1CAE}" destId="{53807BF9-CB3B-4EB9-92B2-ADC93AF528B5}" srcOrd="3" destOrd="0" presId="urn:microsoft.com/office/officeart/2005/8/layout/orgChart1"/>
    <dgm:cxn modelId="{F7A4318D-DE87-4A0E-A9D8-061F955553FC}" type="presParOf" srcId="{53807BF9-CB3B-4EB9-92B2-ADC93AF528B5}" destId="{7F605769-8D22-493E-ADF2-A3828857D511}" srcOrd="0" destOrd="0" presId="urn:microsoft.com/office/officeart/2005/8/layout/orgChart1"/>
    <dgm:cxn modelId="{CF94F713-67EF-49D6-958A-724C00A6D309}" type="presParOf" srcId="{7F605769-8D22-493E-ADF2-A3828857D511}" destId="{9FB291E4-5FAB-4FDB-BBC7-FD2E42306F87}" srcOrd="0" destOrd="0" presId="urn:microsoft.com/office/officeart/2005/8/layout/orgChart1"/>
    <dgm:cxn modelId="{E5FC9FE2-AF6A-4102-8D1A-34E4B7D02440}" type="presParOf" srcId="{7F605769-8D22-493E-ADF2-A3828857D511}" destId="{1FB59701-9872-42A6-90D5-75BA57CD89DB}" srcOrd="1" destOrd="0" presId="urn:microsoft.com/office/officeart/2005/8/layout/orgChart1"/>
    <dgm:cxn modelId="{ED6F89E7-679B-4727-8171-4E0BF73D6B87}" type="presParOf" srcId="{53807BF9-CB3B-4EB9-92B2-ADC93AF528B5}" destId="{47A5DF0E-386A-4B32-B3CC-C199CBB7A154}" srcOrd="1" destOrd="0" presId="urn:microsoft.com/office/officeart/2005/8/layout/orgChart1"/>
    <dgm:cxn modelId="{A01838A0-1182-4358-9510-334B45648856}" type="presParOf" srcId="{53807BF9-CB3B-4EB9-92B2-ADC93AF528B5}" destId="{2D9024AA-1D28-4FAE-95A0-89C10D58774A}" srcOrd="2" destOrd="0" presId="urn:microsoft.com/office/officeart/2005/8/layout/orgChart1"/>
    <dgm:cxn modelId="{86116F0A-B5E9-431D-BAE1-1B9F947A49FD}" type="presParOf" srcId="{3722B419-5FC8-4D80-B2A1-03B22C3F1CAE}" destId="{F475125B-BB6E-4BE6-B6C1-1E488B6CD45A}" srcOrd="4" destOrd="0" presId="urn:microsoft.com/office/officeart/2005/8/layout/orgChart1"/>
    <dgm:cxn modelId="{7B03E67E-5E71-4134-B606-71CF03D2AE79}" type="presParOf" srcId="{3722B419-5FC8-4D80-B2A1-03B22C3F1CAE}" destId="{39221613-E778-4728-8533-85A004A61D79}" srcOrd="5" destOrd="0" presId="urn:microsoft.com/office/officeart/2005/8/layout/orgChart1"/>
    <dgm:cxn modelId="{EB260D1F-F5C9-4671-8075-45603F4660B9}" type="presParOf" srcId="{39221613-E778-4728-8533-85A004A61D79}" destId="{3EAAB79D-DF67-4D1A-B335-1E7382049D65}" srcOrd="0" destOrd="0" presId="urn:microsoft.com/office/officeart/2005/8/layout/orgChart1"/>
    <dgm:cxn modelId="{A531982E-436D-4829-A33A-0AA65011985E}" type="presParOf" srcId="{3EAAB79D-DF67-4D1A-B335-1E7382049D65}" destId="{943BF03B-7FB7-4FCF-974E-68C5DCA25394}" srcOrd="0" destOrd="0" presId="urn:microsoft.com/office/officeart/2005/8/layout/orgChart1"/>
    <dgm:cxn modelId="{727890ED-3B5D-49A4-9CBD-C80AD21B93C1}" type="presParOf" srcId="{3EAAB79D-DF67-4D1A-B335-1E7382049D65}" destId="{D9229B3C-66FF-4F79-8012-8DD1A1E03967}" srcOrd="1" destOrd="0" presId="urn:microsoft.com/office/officeart/2005/8/layout/orgChart1"/>
    <dgm:cxn modelId="{D65F780E-1C22-4D19-A142-D307C67762A6}" type="presParOf" srcId="{39221613-E778-4728-8533-85A004A61D79}" destId="{E82B6A85-3B6F-4CED-A7B5-958BEB3EC0D4}" srcOrd="1" destOrd="0" presId="urn:microsoft.com/office/officeart/2005/8/layout/orgChart1"/>
    <dgm:cxn modelId="{E62E6E0B-E9DE-4BBA-B13D-1F755DA05677}" type="presParOf" srcId="{39221613-E778-4728-8533-85A004A61D79}" destId="{9D52DC24-BEC4-46AF-A1A6-8BF7A1C60195}" srcOrd="2" destOrd="0" presId="urn:microsoft.com/office/officeart/2005/8/layout/orgChart1"/>
    <dgm:cxn modelId="{E2B24331-7DED-46B4-BC35-EDE5F0584C85}" type="presParOf" srcId="{9AEB728A-F293-462C-94BA-7C9E4DC694FD}" destId="{7E019625-34ED-4C15-905B-BE3B6BBE8A38}" srcOrd="2" destOrd="0" presId="urn:microsoft.com/office/officeart/2005/8/layout/orgChart1"/>
    <dgm:cxn modelId="{8E2ED57E-1539-458A-A31A-3C09F6432010}" type="presParOf" srcId="{D96F3A89-0472-41DF-9AD2-BBBD83074B34}" destId="{57296E15-F316-4E61-AA9A-F07D74E1C27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57A69B-44DA-4CDC-961D-EB0ECF8B045C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9DA12D99-1256-4611-90D9-355271271C81}">
      <dgm:prSet phldrT="[Text]"/>
      <dgm:spPr/>
      <dgm:t>
        <a:bodyPr/>
        <a:lstStyle/>
        <a:p>
          <a:r>
            <a:rPr lang="en-US" dirty="0" smtClean="0"/>
            <a:t>Face recognition</a:t>
          </a:r>
          <a:endParaRPr lang="en-US" dirty="0"/>
        </a:p>
      </dgm:t>
    </dgm:pt>
    <dgm:pt modelId="{875AD8A8-14E0-4A37-888A-BEB5382ADED1}" type="parTrans" cxnId="{D0265D5C-1842-4924-B6B8-F36C6B68E75E}">
      <dgm:prSet/>
      <dgm:spPr/>
      <dgm:t>
        <a:bodyPr/>
        <a:lstStyle/>
        <a:p>
          <a:endParaRPr lang="en-US"/>
        </a:p>
      </dgm:t>
    </dgm:pt>
    <dgm:pt modelId="{04008D7F-3CBA-485F-9C3C-4E2A13C0CBF2}" type="sibTrans" cxnId="{D0265D5C-1842-4924-B6B8-F36C6B68E75E}">
      <dgm:prSet/>
      <dgm:spPr/>
      <dgm:t>
        <a:bodyPr/>
        <a:lstStyle/>
        <a:p>
          <a:endParaRPr lang="en-US"/>
        </a:p>
      </dgm:t>
    </dgm:pt>
    <dgm:pt modelId="{243A3A49-6BD5-49E9-9E4A-38F9F51FEA3D}">
      <dgm:prSet phldrT="[Text]"/>
      <dgm:spPr/>
      <dgm:t>
        <a:bodyPr/>
        <a:lstStyle/>
        <a:p>
          <a:r>
            <a:rPr lang="en-US" dirty="0" smtClean="0"/>
            <a:t>Mail classification</a:t>
          </a:r>
          <a:endParaRPr lang="en-US" dirty="0"/>
        </a:p>
      </dgm:t>
    </dgm:pt>
    <dgm:pt modelId="{F0359953-5060-4E40-A8F9-E29F731D050D}" type="parTrans" cxnId="{D9A299DC-46B2-42C1-87FD-547E1B508563}">
      <dgm:prSet/>
      <dgm:spPr/>
      <dgm:t>
        <a:bodyPr/>
        <a:lstStyle/>
        <a:p>
          <a:endParaRPr lang="en-US"/>
        </a:p>
      </dgm:t>
    </dgm:pt>
    <dgm:pt modelId="{D0704B6B-5735-494F-ABE2-7264EAB855CC}" type="sibTrans" cxnId="{D9A299DC-46B2-42C1-87FD-547E1B508563}">
      <dgm:prSet/>
      <dgm:spPr/>
      <dgm:t>
        <a:bodyPr/>
        <a:lstStyle/>
        <a:p>
          <a:endParaRPr lang="en-US"/>
        </a:p>
      </dgm:t>
    </dgm:pt>
    <dgm:pt modelId="{0E121BBA-63DE-40E8-B0BB-F4F3E9AC64BA}">
      <dgm:prSet phldrT="[Text]"/>
      <dgm:spPr/>
      <dgm:t>
        <a:bodyPr/>
        <a:lstStyle/>
        <a:p>
          <a:r>
            <a:rPr lang="en-US" dirty="0" smtClean="0"/>
            <a:t>Handwriting analysis</a:t>
          </a:r>
          <a:endParaRPr lang="en-US" dirty="0"/>
        </a:p>
      </dgm:t>
    </dgm:pt>
    <dgm:pt modelId="{556F9CEE-DCE4-4527-BE33-F49EB73154EA}" type="parTrans" cxnId="{97E4DE2B-0CAF-48FE-89CA-9EC6D8F82C01}">
      <dgm:prSet/>
      <dgm:spPr/>
      <dgm:t>
        <a:bodyPr/>
        <a:lstStyle/>
        <a:p>
          <a:endParaRPr lang="en-US"/>
        </a:p>
      </dgm:t>
    </dgm:pt>
    <dgm:pt modelId="{23B70295-2A01-4749-B815-E2D52438E6A3}" type="sibTrans" cxnId="{97E4DE2B-0CAF-48FE-89CA-9EC6D8F82C01}">
      <dgm:prSet/>
      <dgm:spPr/>
      <dgm:t>
        <a:bodyPr/>
        <a:lstStyle/>
        <a:p>
          <a:endParaRPr lang="en-US"/>
        </a:p>
      </dgm:t>
    </dgm:pt>
    <dgm:pt modelId="{DDB2F202-F31A-4908-8530-96B657E179FB}">
      <dgm:prSet phldrT="[Text]"/>
      <dgm:spPr/>
      <dgm:t>
        <a:bodyPr/>
        <a:lstStyle/>
        <a:p>
          <a:r>
            <a:rPr lang="en-US" dirty="0" smtClean="0"/>
            <a:t>Salary prediction </a:t>
          </a:r>
          <a:endParaRPr lang="en-US" dirty="0"/>
        </a:p>
      </dgm:t>
    </dgm:pt>
    <dgm:pt modelId="{653AB2AF-7289-4639-B4F0-7BCBE95A87AA}" type="parTrans" cxnId="{5E4641E8-63B1-49DE-B578-28BC1D6BE53A}">
      <dgm:prSet/>
      <dgm:spPr/>
      <dgm:t>
        <a:bodyPr/>
        <a:lstStyle/>
        <a:p>
          <a:endParaRPr lang="en-US"/>
        </a:p>
      </dgm:t>
    </dgm:pt>
    <dgm:pt modelId="{8858F76E-8674-442C-851D-68F68FE24CD3}" type="sibTrans" cxnId="{5E4641E8-63B1-49DE-B578-28BC1D6BE53A}">
      <dgm:prSet/>
      <dgm:spPr/>
      <dgm:t>
        <a:bodyPr/>
        <a:lstStyle/>
        <a:p>
          <a:endParaRPr lang="en-US"/>
        </a:p>
      </dgm:t>
    </dgm:pt>
    <dgm:pt modelId="{2C71D76B-38E1-4518-9656-DCAFA9F86AE0}" type="pres">
      <dgm:prSet presAssocID="{4257A69B-44DA-4CDC-961D-EB0ECF8B045C}" presName="compositeShape" presStyleCnt="0">
        <dgm:presLayoutVars>
          <dgm:dir/>
          <dgm:resizeHandles/>
        </dgm:presLayoutVars>
      </dgm:prSet>
      <dgm:spPr/>
    </dgm:pt>
    <dgm:pt modelId="{DE64FC83-74DF-42D3-8C58-2AD8D82F55FE}" type="pres">
      <dgm:prSet presAssocID="{4257A69B-44DA-4CDC-961D-EB0ECF8B045C}" presName="pyramid" presStyleLbl="node1" presStyleIdx="0" presStyleCnt="1" custLinFactNeighborX="-8125" custLinFactNeighborY="-8125"/>
      <dgm:spPr/>
    </dgm:pt>
    <dgm:pt modelId="{9F0E7433-0E86-4EC8-B732-C3F65177B267}" type="pres">
      <dgm:prSet presAssocID="{4257A69B-44DA-4CDC-961D-EB0ECF8B045C}" presName="theList" presStyleCnt="0"/>
      <dgm:spPr/>
    </dgm:pt>
    <dgm:pt modelId="{7D5D0BD2-28FB-4B34-A242-4276C3B0793F}" type="pres">
      <dgm:prSet presAssocID="{9DA12D99-1256-4611-90D9-355271271C81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3A04F-D15A-42F2-A262-2F889B744D1A}" type="pres">
      <dgm:prSet presAssocID="{9DA12D99-1256-4611-90D9-355271271C81}" presName="aSpace" presStyleCnt="0"/>
      <dgm:spPr/>
    </dgm:pt>
    <dgm:pt modelId="{F6C8285D-8675-40B1-B48F-526B111064C8}" type="pres">
      <dgm:prSet presAssocID="{243A3A49-6BD5-49E9-9E4A-38F9F51FEA3D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DC9F6-E838-4A42-8BE4-0C87727C3642}" type="pres">
      <dgm:prSet presAssocID="{243A3A49-6BD5-49E9-9E4A-38F9F51FEA3D}" presName="aSpace" presStyleCnt="0"/>
      <dgm:spPr/>
    </dgm:pt>
    <dgm:pt modelId="{00A10B17-B169-4518-A429-1BE1214A250A}" type="pres">
      <dgm:prSet presAssocID="{0E121BBA-63DE-40E8-B0BB-F4F3E9AC64BA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975F9-092F-4E55-8E06-1C989277B76E}" type="pres">
      <dgm:prSet presAssocID="{0E121BBA-63DE-40E8-B0BB-F4F3E9AC64BA}" presName="aSpace" presStyleCnt="0"/>
      <dgm:spPr/>
    </dgm:pt>
    <dgm:pt modelId="{F85D1E9B-7DC9-4F8F-B7D1-B8088B8069E7}" type="pres">
      <dgm:prSet presAssocID="{DDB2F202-F31A-4908-8530-96B657E179FB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8BE7BC-9178-494E-8803-A3C4B627AA32}" type="pres">
      <dgm:prSet presAssocID="{DDB2F202-F31A-4908-8530-96B657E179FB}" presName="aSpace" presStyleCnt="0"/>
      <dgm:spPr/>
    </dgm:pt>
  </dgm:ptLst>
  <dgm:cxnLst>
    <dgm:cxn modelId="{4E7797C1-118D-4233-9A33-ED5FEF45D814}" type="presOf" srcId="{DDB2F202-F31A-4908-8530-96B657E179FB}" destId="{F85D1E9B-7DC9-4F8F-B7D1-B8088B8069E7}" srcOrd="0" destOrd="0" presId="urn:microsoft.com/office/officeart/2005/8/layout/pyramid2"/>
    <dgm:cxn modelId="{E1B761A8-FF5D-40FE-A88D-D884142DBD0D}" type="presOf" srcId="{243A3A49-6BD5-49E9-9E4A-38F9F51FEA3D}" destId="{F6C8285D-8675-40B1-B48F-526B111064C8}" srcOrd="0" destOrd="0" presId="urn:microsoft.com/office/officeart/2005/8/layout/pyramid2"/>
    <dgm:cxn modelId="{D0265D5C-1842-4924-B6B8-F36C6B68E75E}" srcId="{4257A69B-44DA-4CDC-961D-EB0ECF8B045C}" destId="{9DA12D99-1256-4611-90D9-355271271C81}" srcOrd="0" destOrd="0" parTransId="{875AD8A8-14E0-4A37-888A-BEB5382ADED1}" sibTransId="{04008D7F-3CBA-485F-9C3C-4E2A13C0CBF2}"/>
    <dgm:cxn modelId="{EBB42308-741C-4072-B760-896A270344E5}" type="presOf" srcId="{9DA12D99-1256-4611-90D9-355271271C81}" destId="{7D5D0BD2-28FB-4B34-A242-4276C3B0793F}" srcOrd="0" destOrd="0" presId="urn:microsoft.com/office/officeart/2005/8/layout/pyramid2"/>
    <dgm:cxn modelId="{D9A299DC-46B2-42C1-87FD-547E1B508563}" srcId="{4257A69B-44DA-4CDC-961D-EB0ECF8B045C}" destId="{243A3A49-6BD5-49E9-9E4A-38F9F51FEA3D}" srcOrd="1" destOrd="0" parTransId="{F0359953-5060-4E40-A8F9-E29F731D050D}" sibTransId="{D0704B6B-5735-494F-ABE2-7264EAB855CC}"/>
    <dgm:cxn modelId="{47D0B395-FB6F-480F-B5BC-EC749AE1F76F}" type="presOf" srcId="{0E121BBA-63DE-40E8-B0BB-F4F3E9AC64BA}" destId="{00A10B17-B169-4518-A429-1BE1214A250A}" srcOrd="0" destOrd="0" presId="urn:microsoft.com/office/officeart/2005/8/layout/pyramid2"/>
    <dgm:cxn modelId="{5F8D5C61-48C7-4C3B-981A-3A43F13AA81B}" type="presOf" srcId="{4257A69B-44DA-4CDC-961D-EB0ECF8B045C}" destId="{2C71D76B-38E1-4518-9656-DCAFA9F86AE0}" srcOrd="0" destOrd="0" presId="urn:microsoft.com/office/officeart/2005/8/layout/pyramid2"/>
    <dgm:cxn modelId="{97E4DE2B-0CAF-48FE-89CA-9EC6D8F82C01}" srcId="{4257A69B-44DA-4CDC-961D-EB0ECF8B045C}" destId="{0E121BBA-63DE-40E8-B0BB-F4F3E9AC64BA}" srcOrd="2" destOrd="0" parTransId="{556F9CEE-DCE4-4527-BE33-F49EB73154EA}" sibTransId="{23B70295-2A01-4749-B815-E2D52438E6A3}"/>
    <dgm:cxn modelId="{5E4641E8-63B1-49DE-B578-28BC1D6BE53A}" srcId="{4257A69B-44DA-4CDC-961D-EB0ECF8B045C}" destId="{DDB2F202-F31A-4908-8530-96B657E179FB}" srcOrd="3" destOrd="0" parTransId="{653AB2AF-7289-4639-B4F0-7BCBE95A87AA}" sibTransId="{8858F76E-8674-442C-851D-68F68FE24CD3}"/>
    <dgm:cxn modelId="{37B12442-019F-4BF9-A64A-88355A7C323D}" type="presParOf" srcId="{2C71D76B-38E1-4518-9656-DCAFA9F86AE0}" destId="{DE64FC83-74DF-42D3-8C58-2AD8D82F55FE}" srcOrd="0" destOrd="0" presId="urn:microsoft.com/office/officeart/2005/8/layout/pyramid2"/>
    <dgm:cxn modelId="{BC907ED6-1DB0-41BB-BBAD-8985B6E4A947}" type="presParOf" srcId="{2C71D76B-38E1-4518-9656-DCAFA9F86AE0}" destId="{9F0E7433-0E86-4EC8-B732-C3F65177B267}" srcOrd="1" destOrd="0" presId="urn:microsoft.com/office/officeart/2005/8/layout/pyramid2"/>
    <dgm:cxn modelId="{4765CFEB-E8F3-4C6E-B2F2-EA9384766132}" type="presParOf" srcId="{9F0E7433-0E86-4EC8-B732-C3F65177B267}" destId="{7D5D0BD2-28FB-4B34-A242-4276C3B0793F}" srcOrd="0" destOrd="0" presId="urn:microsoft.com/office/officeart/2005/8/layout/pyramid2"/>
    <dgm:cxn modelId="{67530D1B-C607-4E05-8C59-B1852295D72C}" type="presParOf" srcId="{9F0E7433-0E86-4EC8-B732-C3F65177B267}" destId="{3823A04F-D15A-42F2-A262-2F889B744D1A}" srcOrd="1" destOrd="0" presId="urn:microsoft.com/office/officeart/2005/8/layout/pyramid2"/>
    <dgm:cxn modelId="{8B048E6D-C7C9-4298-8D1D-8BDBEC569A1D}" type="presParOf" srcId="{9F0E7433-0E86-4EC8-B732-C3F65177B267}" destId="{F6C8285D-8675-40B1-B48F-526B111064C8}" srcOrd="2" destOrd="0" presId="urn:microsoft.com/office/officeart/2005/8/layout/pyramid2"/>
    <dgm:cxn modelId="{336DE860-0503-4D0B-9C51-83B553ADCF99}" type="presParOf" srcId="{9F0E7433-0E86-4EC8-B732-C3F65177B267}" destId="{C6CDC9F6-E838-4A42-8BE4-0C87727C3642}" srcOrd="3" destOrd="0" presId="urn:microsoft.com/office/officeart/2005/8/layout/pyramid2"/>
    <dgm:cxn modelId="{41F23FFC-0C11-4B6C-9ACB-2103C27BAE79}" type="presParOf" srcId="{9F0E7433-0E86-4EC8-B732-C3F65177B267}" destId="{00A10B17-B169-4518-A429-1BE1214A250A}" srcOrd="4" destOrd="0" presId="urn:microsoft.com/office/officeart/2005/8/layout/pyramid2"/>
    <dgm:cxn modelId="{726179FC-3642-4D3F-88AB-4DB581A11722}" type="presParOf" srcId="{9F0E7433-0E86-4EC8-B732-C3F65177B267}" destId="{D65975F9-092F-4E55-8E06-1C989277B76E}" srcOrd="5" destOrd="0" presId="urn:microsoft.com/office/officeart/2005/8/layout/pyramid2"/>
    <dgm:cxn modelId="{8D531E68-7420-4BAC-B4BE-8CD770F647A3}" type="presParOf" srcId="{9F0E7433-0E86-4EC8-B732-C3F65177B267}" destId="{F85D1E9B-7DC9-4F8F-B7D1-B8088B8069E7}" srcOrd="6" destOrd="0" presId="urn:microsoft.com/office/officeart/2005/8/layout/pyramid2"/>
    <dgm:cxn modelId="{60514442-0F4E-4A65-9F3F-BAA8005024AE}" type="presParOf" srcId="{9F0E7433-0E86-4EC8-B732-C3F65177B267}" destId="{878BE7BC-9178-494E-8803-A3C4B627AA3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3332B-BB0E-4EA9-ACAD-3C7A08803F71}">
      <dsp:nvSpPr>
        <dsp:cNvPr id="0" name=""/>
        <dsp:cNvSpPr/>
      </dsp:nvSpPr>
      <dsp:spPr>
        <a:xfrm>
          <a:off x="6826134" y="2626152"/>
          <a:ext cx="1261763" cy="826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281"/>
              </a:lnTo>
              <a:lnTo>
                <a:pt x="1261763" y="640281"/>
              </a:lnTo>
              <a:lnTo>
                <a:pt x="1261763" y="8266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3E167-AB36-4E82-96E3-77E35F69564C}">
      <dsp:nvSpPr>
        <dsp:cNvPr id="0" name=""/>
        <dsp:cNvSpPr/>
      </dsp:nvSpPr>
      <dsp:spPr>
        <a:xfrm>
          <a:off x="5938645" y="2626152"/>
          <a:ext cx="887488" cy="826602"/>
        </a:xfrm>
        <a:custGeom>
          <a:avLst/>
          <a:gdLst/>
          <a:ahLst/>
          <a:cxnLst/>
          <a:rect l="0" t="0" r="0" b="0"/>
          <a:pathLst>
            <a:path>
              <a:moveTo>
                <a:pt x="887488" y="0"/>
              </a:moveTo>
              <a:lnTo>
                <a:pt x="887488" y="640281"/>
              </a:lnTo>
              <a:lnTo>
                <a:pt x="0" y="640281"/>
              </a:lnTo>
              <a:lnTo>
                <a:pt x="0" y="8266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144A9-781B-4ECC-8554-DE797915B618}">
      <dsp:nvSpPr>
        <dsp:cNvPr id="0" name=""/>
        <dsp:cNvSpPr/>
      </dsp:nvSpPr>
      <dsp:spPr>
        <a:xfrm>
          <a:off x="4373152" y="999724"/>
          <a:ext cx="2452982" cy="596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637"/>
              </a:lnTo>
              <a:lnTo>
                <a:pt x="2452982" y="410637"/>
              </a:lnTo>
              <a:lnTo>
                <a:pt x="2452982" y="5969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682D5-FFCC-4A0A-82C8-EF5B6AF66BC4}">
      <dsp:nvSpPr>
        <dsp:cNvPr id="0" name=""/>
        <dsp:cNvSpPr/>
      </dsp:nvSpPr>
      <dsp:spPr>
        <a:xfrm>
          <a:off x="2083142" y="2626152"/>
          <a:ext cx="1385214" cy="596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637"/>
              </a:lnTo>
              <a:lnTo>
                <a:pt x="1385214" y="410637"/>
              </a:lnTo>
              <a:lnTo>
                <a:pt x="1385214" y="5969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8FAD-E139-4142-8034-278707E6E740}">
      <dsp:nvSpPr>
        <dsp:cNvPr id="0" name=""/>
        <dsp:cNvSpPr/>
      </dsp:nvSpPr>
      <dsp:spPr>
        <a:xfrm>
          <a:off x="942395" y="2626152"/>
          <a:ext cx="1140746" cy="596958"/>
        </a:xfrm>
        <a:custGeom>
          <a:avLst/>
          <a:gdLst/>
          <a:ahLst/>
          <a:cxnLst/>
          <a:rect l="0" t="0" r="0" b="0"/>
          <a:pathLst>
            <a:path>
              <a:moveTo>
                <a:pt x="1140746" y="0"/>
              </a:moveTo>
              <a:lnTo>
                <a:pt x="1140746" y="410637"/>
              </a:lnTo>
              <a:lnTo>
                <a:pt x="0" y="410637"/>
              </a:lnTo>
              <a:lnTo>
                <a:pt x="0" y="5969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C8C62-37C3-4833-942E-C0AE4C7FDB95}">
      <dsp:nvSpPr>
        <dsp:cNvPr id="0" name=""/>
        <dsp:cNvSpPr/>
      </dsp:nvSpPr>
      <dsp:spPr>
        <a:xfrm>
          <a:off x="2083142" y="999724"/>
          <a:ext cx="2290010" cy="596958"/>
        </a:xfrm>
        <a:custGeom>
          <a:avLst/>
          <a:gdLst/>
          <a:ahLst/>
          <a:cxnLst/>
          <a:rect l="0" t="0" r="0" b="0"/>
          <a:pathLst>
            <a:path>
              <a:moveTo>
                <a:pt x="2290010" y="0"/>
              </a:moveTo>
              <a:lnTo>
                <a:pt x="2290010" y="410637"/>
              </a:lnTo>
              <a:lnTo>
                <a:pt x="0" y="410637"/>
              </a:lnTo>
              <a:lnTo>
                <a:pt x="0" y="5969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9E0E0-F4E2-45CC-A92F-2352E1E9F788}">
      <dsp:nvSpPr>
        <dsp:cNvPr id="0" name=""/>
        <dsp:cNvSpPr/>
      </dsp:nvSpPr>
      <dsp:spPr>
        <a:xfrm>
          <a:off x="3367524" y="127317"/>
          <a:ext cx="2011255" cy="872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E86B0-FC2D-42D2-9366-47E4C04E6CF7}">
      <dsp:nvSpPr>
        <dsp:cNvPr id="0" name=""/>
        <dsp:cNvSpPr/>
      </dsp:nvSpPr>
      <dsp:spPr>
        <a:xfrm>
          <a:off x="3590997" y="339617"/>
          <a:ext cx="2011255" cy="8724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Learning</a:t>
          </a:r>
          <a:endParaRPr lang="en-US" sz="2000" kern="1200" dirty="0"/>
        </a:p>
      </dsp:txBody>
      <dsp:txXfrm>
        <a:off x="3616549" y="365169"/>
        <a:ext cx="1960151" cy="821302"/>
      </dsp:txXfrm>
    </dsp:sp>
    <dsp:sp modelId="{32070491-2FCF-4400-AFBF-19B8EDC7A493}">
      <dsp:nvSpPr>
        <dsp:cNvPr id="0" name=""/>
        <dsp:cNvSpPr/>
      </dsp:nvSpPr>
      <dsp:spPr>
        <a:xfrm>
          <a:off x="1077514" y="1596682"/>
          <a:ext cx="2011255" cy="102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5226E-FD50-45C2-B57D-E9F629407835}">
      <dsp:nvSpPr>
        <dsp:cNvPr id="0" name=""/>
        <dsp:cNvSpPr/>
      </dsp:nvSpPr>
      <dsp:spPr>
        <a:xfrm>
          <a:off x="1300987" y="1808981"/>
          <a:ext cx="2011255" cy="102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supervised</a:t>
          </a:r>
          <a:endParaRPr lang="en-US" sz="2000" kern="1200" dirty="0"/>
        </a:p>
      </dsp:txBody>
      <dsp:txXfrm>
        <a:off x="1331139" y="1839133"/>
        <a:ext cx="1950951" cy="969166"/>
      </dsp:txXfrm>
    </dsp:sp>
    <dsp:sp modelId="{340D6865-D821-4A65-8473-66CB3C2B07C7}">
      <dsp:nvSpPr>
        <dsp:cNvPr id="0" name=""/>
        <dsp:cNvSpPr/>
      </dsp:nvSpPr>
      <dsp:spPr>
        <a:xfrm>
          <a:off x="-63232" y="3223111"/>
          <a:ext cx="2011255" cy="1277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A9DCA-914F-4685-B7D6-FAA6250CE125}">
      <dsp:nvSpPr>
        <dsp:cNvPr id="0" name=""/>
        <dsp:cNvSpPr/>
      </dsp:nvSpPr>
      <dsp:spPr>
        <a:xfrm>
          <a:off x="160240" y="3435410"/>
          <a:ext cx="2011255" cy="1277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Classification with some known label </a:t>
          </a:r>
          <a:endParaRPr lang="en-US" sz="2000" kern="1200" dirty="0"/>
        </a:p>
      </dsp:txBody>
      <dsp:txXfrm>
        <a:off x="197646" y="3472816"/>
        <a:ext cx="1936443" cy="1202335"/>
      </dsp:txXfrm>
    </dsp:sp>
    <dsp:sp modelId="{0D47F6B6-FCCD-42C3-B570-96945A61CF70}">
      <dsp:nvSpPr>
        <dsp:cNvPr id="0" name=""/>
        <dsp:cNvSpPr/>
      </dsp:nvSpPr>
      <dsp:spPr>
        <a:xfrm>
          <a:off x="2462728" y="3223111"/>
          <a:ext cx="2011255" cy="1277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640A2-5CDD-4353-ACC8-DC69028E5F2C}">
      <dsp:nvSpPr>
        <dsp:cNvPr id="0" name=""/>
        <dsp:cNvSpPr/>
      </dsp:nvSpPr>
      <dsp:spPr>
        <a:xfrm>
          <a:off x="2686201" y="3435410"/>
          <a:ext cx="2011255" cy="1277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Eg</a:t>
          </a:r>
          <a:r>
            <a:rPr lang="en-US" sz="2000" kern="1200" dirty="0" smtClean="0"/>
            <a:t>:  Fruit Classifier-  orange, apples, bananas</a:t>
          </a:r>
          <a:endParaRPr lang="en-US" sz="2000" kern="1200" dirty="0"/>
        </a:p>
      </dsp:txBody>
      <dsp:txXfrm>
        <a:off x="2723607" y="3472816"/>
        <a:ext cx="1936443" cy="1202335"/>
      </dsp:txXfrm>
    </dsp:sp>
    <dsp:sp modelId="{9A9A1293-2CD4-4C46-A99A-B44D055A99CC}">
      <dsp:nvSpPr>
        <dsp:cNvPr id="0" name=""/>
        <dsp:cNvSpPr/>
      </dsp:nvSpPr>
      <dsp:spPr>
        <a:xfrm>
          <a:off x="5820506" y="1596682"/>
          <a:ext cx="2011255" cy="102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A8406-084A-4A02-B440-7E8FD03A3880}">
      <dsp:nvSpPr>
        <dsp:cNvPr id="0" name=""/>
        <dsp:cNvSpPr/>
      </dsp:nvSpPr>
      <dsp:spPr>
        <a:xfrm>
          <a:off x="6043979" y="1808981"/>
          <a:ext cx="2011255" cy="102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unsupervised</a:t>
          </a:r>
          <a:endParaRPr lang="en-US" sz="2000" kern="1200" dirty="0"/>
        </a:p>
      </dsp:txBody>
      <dsp:txXfrm>
        <a:off x="6074131" y="1839133"/>
        <a:ext cx="1950951" cy="969166"/>
      </dsp:txXfrm>
    </dsp:sp>
    <dsp:sp modelId="{21903496-778E-4AC7-B49B-2492D0E17AD6}">
      <dsp:nvSpPr>
        <dsp:cNvPr id="0" name=""/>
        <dsp:cNvSpPr/>
      </dsp:nvSpPr>
      <dsp:spPr>
        <a:xfrm>
          <a:off x="4916485" y="3452755"/>
          <a:ext cx="2044320" cy="20986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BEEB3-C705-4EC7-B2A1-130F6DD33B28}">
      <dsp:nvSpPr>
        <dsp:cNvPr id="0" name=""/>
        <dsp:cNvSpPr/>
      </dsp:nvSpPr>
      <dsp:spPr>
        <a:xfrm>
          <a:off x="5139958" y="3665054"/>
          <a:ext cx="2044320" cy="2098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Seen lots of example but not a proper label.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Like clustering</a:t>
          </a:r>
          <a:endParaRPr lang="en-US" sz="2000" kern="1200" dirty="0"/>
        </a:p>
      </dsp:txBody>
      <dsp:txXfrm>
        <a:off x="5199834" y="3724930"/>
        <a:ext cx="1924568" cy="1978946"/>
      </dsp:txXfrm>
    </dsp:sp>
    <dsp:sp modelId="{E63EDDCA-5C71-4986-9989-F9DD70839686}">
      <dsp:nvSpPr>
        <dsp:cNvPr id="0" name=""/>
        <dsp:cNvSpPr/>
      </dsp:nvSpPr>
      <dsp:spPr>
        <a:xfrm>
          <a:off x="7407752" y="3452755"/>
          <a:ext cx="1360292" cy="2430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9D5CC-048B-4EF2-A554-53DCBAF983EC}">
      <dsp:nvSpPr>
        <dsp:cNvPr id="0" name=""/>
        <dsp:cNvSpPr/>
      </dsp:nvSpPr>
      <dsp:spPr>
        <a:xfrm>
          <a:off x="7631224" y="3665054"/>
          <a:ext cx="1360292" cy="24309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Eg</a:t>
          </a:r>
          <a:r>
            <a:rPr lang="en-US" sz="2000" kern="1200" dirty="0" smtClean="0"/>
            <a:t>: Fruit Classifier- “fruit with soft skin”. “red fruits”</a:t>
          </a:r>
          <a:endParaRPr lang="en-US" sz="2000" kern="1200" dirty="0"/>
        </a:p>
      </dsp:txBody>
      <dsp:txXfrm>
        <a:off x="7671066" y="3704896"/>
        <a:ext cx="1280608" cy="2351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5125B-BB6E-4BE6-B6C1-1E488B6CD45A}">
      <dsp:nvSpPr>
        <dsp:cNvPr id="0" name=""/>
        <dsp:cNvSpPr/>
      </dsp:nvSpPr>
      <dsp:spPr>
        <a:xfrm>
          <a:off x="4287950" y="2042860"/>
          <a:ext cx="253219" cy="3173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683"/>
              </a:lnTo>
              <a:lnTo>
                <a:pt x="253219" y="31736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2E323-969E-416F-A906-D06D621FCE18}">
      <dsp:nvSpPr>
        <dsp:cNvPr id="0" name=""/>
        <dsp:cNvSpPr/>
      </dsp:nvSpPr>
      <dsp:spPr>
        <a:xfrm>
          <a:off x="4287950" y="2042860"/>
          <a:ext cx="253219" cy="197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111"/>
              </a:lnTo>
              <a:lnTo>
                <a:pt x="253219" y="19751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318FE-1EEB-4B75-86AC-C2F545EF5685}">
      <dsp:nvSpPr>
        <dsp:cNvPr id="0" name=""/>
        <dsp:cNvSpPr/>
      </dsp:nvSpPr>
      <dsp:spPr>
        <a:xfrm>
          <a:off x="4287950" y="2042860"/>
          <a:ext cx="253219" cy="776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39"/>
              </a:lnTo>
              <a:lnTo>
                <a:pt x="253219" y="7765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747C-BB05-4C6A-A0CF-9B7C71569347}">
      <dsp:nvSpPr>
        <dsp:cNvPr id="0" name=""/>
        <dsp:cNvSpPr/>
      </dsp:nvSpPr>
      <dsp:spPr>
        <a:xfrm>
          <a:off x="3941883" y="844288"/>
          <a:ext cx="1021318" cy="35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253"/>
              </a:lnTo>
              <a:lnTo>
                <a:pt x="1021318" y="177253"/>
              </a:lnTo>
              <a:lnTo>
                <a:pt x="1021318" y="354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3CB2F0-0864-46DD-AAAF-C8EA6F838FAF}">
      <dsp:nvSpPr>
        <dsp:cNvPr id="0" name=""/>
        <dsp:cNvSpPr/>
      </dsp:nvSpPr>
      <dsp:spPr>
        <a:xfrm>
          <a:off x="2245313" y="2042860"/>
          <a:ext cx="253219" cy="3173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3683"/>
              </a:lnTo>
              <a:lnTo>
                <a:pt x="253219" y="31736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4DD06-7B58-4C9D-854C-E881A4EC0BAA}">
      <dsp:nvSpPr>
        <dsp:cNvPr id="0" name=""/>
        <dsp:cNvSpPr/>
      </dsp:nvSpPr>
      <dsp:spPr>
        <a:xfrm>
          <a:off x="2245313" y="2042860"/>
          <a:ext cx="253219" cy="19751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111"/>
              </a:lnTo>
              <a:lnTo>
                <a:pt x="253219" y="197511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E59CC-7DB2-45C1-9C8C-11FE98D9D2CE}">
      <dsp:nvSpPr>
        <dsp:cNvPr id="0" name=""/>
        <dsp:cNvSpPr/>
      </dsp:nvSpPr>
      <dsp:spPr>
        <a:xfrm>
          <a:off x="2245313" y="2042860"/>
          <a:ext cx="253219" cy="776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6539"/>
              </a:lnTo>
              <a:lnTo>
                <a:pt x="253219" y="7765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C8F98-2919-4C8D-B051-E9AEC598C2F5}">
      <dsp:nvSpPr>
        <dsp:cNvPr id="0" name=""/>
        <dsp:cNvSpPr/>
      </dsp:nvSpPr>
      <dsp:spPr>
        <a:xfrm>
          <a:off x="2920565" y="844288"/>
          <a:ext cx="1021318" cy="354507"/>
        </a:xfrm>
        <a:custGeom>
          <a:avLst/>
          <a:gdLst/>
          <a:ahLst/>
          <a:cxnLst/>
          <a:rect l="0" t="0" r="0" b="0"/>
          <a:pathLst>
            <a:path>
              <a:moveTo>
                <a:pt x="1021318" y="0"/>
              </a:moveTo>
              <a:lnTo>
                <a:pt x="1021318" y="177253"/>
              </a:lnTo>
              <a:lnTo>
                <a:pt x="0" y="177253"/>
              </a:lnTo>
              <a:lnTo>
                <a:pt x="0" y="354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6A8A-3704-4F74-84C4-E81D54447B6F}">
      <dsp:nvSpPr>
        <dsp:cNvPr id="0" name=""/>
        <dsp:cNvSpPr/>
      </dsp:nvSpPr>
      <dsp:spPr>
        <a:xfrm>
          <a:off x="3097819" y="223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Supervised learning</a:t>
          </a:r>
          <a:endParaRPr lang="en-US" sz="2400" kern="1200" dirty="0"/>
        </a:p>
      </dsp:txBody>
      <dsp:txXfrm>
        <a:off x="3097819" y="223"/>
        <a:ext cx="1688129" cy="844064"/>
      </dsp:txXfrm>
    </dsp:sp>
    <dsp:sp modelId="{1A618BD5-3435-49CB-B1FC-E964743EE77E}">
      <dsp:nvSpPr>
        <dsp:cNvPr id="0" name=""/>
        <dsp:cNvSpPr/>
      </dsp:nvSpPr>
      <dsp:spPr>
        <a:xfrm>
          <a:off x="2076500" y="1198795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Classification</a:t>
          </a:r>
          <a:endParaRPr lang="en-US" sz="2400" kern="1200" dirty="0"/>
        </a:p>
      </dsp:txBody>
      <dsp:txXfrm>
        <a:off x="2076500" y="1198795"/>
        <a:ext cx="1688129" cy="844064"/>
      </dsp:txXfrm>
    </dsp:sp>
    <dsp:sp modelId="{377504D2-9713-4AD1-A9DD-4EF4E7EEF038}">
      <dsp:nvSpPr>
        <dsp:cNvPr id="0" name=""/>
        <dsp:cNvSpPr/>
      </dsp:nvSpPr>
      <dsp:spPr>
        <a:xfrm>
          <a:off x="2498533" y="2397367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Naïve Bayes</a:t>
          </a:r>
          <a:endParaRPr lang="en-US" sz="2400" kern="1200" dirty="0"/>
        </a:p>
      </dsp:txBody>
      <dsp:txXfrm>
        <a:off x="2498533" y="2397367"/>
        <a:ext cx="1688129" cy="844064"/>
      </dsp:txXfrm>
    </dsp:sp>
    <dsp:sp modelId="{D462E352-9AB5-44D3-A176-B18193C1D054}">
      <dsp:nvSpPr>
        <dsp:cNvPr id="0" name=""/>
        <dsp:cNvSpPr/>
      </dsp:nvSpPr>
      <dsp:spPr>
        <a:xfrm>
          <a:off x="2498533" y="3595939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Decision tree</a:t>
          </a:r>
          <a:endParaRPr lang="en-US" sz="2400" kern="1200" dirty="0"/>
        </a:p>
      </dsp:txBody>
      <dsp:txXfrm>
        <a:off x="2498533" y="3595939"/>
        <a:ext cx="1688129" cy="844064"/>
      </dsp:txXfrm>
    </dsp:sp>
    <dsp:sp modelId="{E74CF721-CB53-4561-81E1-C5697FDF1F42}">
      <dsp:nvSpPr>
        <dsp:cNvPr id="0" name=""/>
        <dsp:cNvSpPr/>
      </dsp:nvSpPr>
      <dsp:spPr>
        <a:xfrm>
          <a:off x="2498533" y="4794511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SVM</a:t>
          </a:r>
          <a:endParaRPr lang="en-US" sz="2400" kern="1200" dirty="0"/>
        </a:p>
      </dsp:txBody>
      <dsp:txXfrm>
        <a:off x="2498533" y="4794511"/>
        <a:ext cx="1688129" cy="844064"/>
      </dsp:txXfrm>
    </dsp:sp>
    <dsp:sp modelId="{47640A0F-E2F0-48E4-A8FF-D01C35822013}">
      <dsp:nvSpPr>
        <dsp:cNvPr id="0" name=""/>
        <dsp:cNvSpPr/>
      </dsp:nvSpPr>
      <dsp:spPr>
        <a:xfrm>
          <a:off x="4119137" y="1198795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Regression </a:t>
          </a:r>
          <a:endParaRPr lang="en-US" sz="2400" kern="1200" dirty="0"/>
        </a:p>
      </dsp:txBody>
      <dsp:txXfrm>
        <a:off x="4119137" y="1198795"/>
        <a:ext cx="1688129" cy="844064"/>
      </dsp:txXfrm>
    </dsp:sp>
    <dsp:sp modelId="{531880C0-E745-4D61-B4AC-1674996E2D4C}">
      <dsp:nvSpPr>
        <dsp:cNvPr id="0" name=""/>
        <dsp:cNvSpPr/>
      </dsp:nvSpPr>
      <dsp:spPr>
        <a:xfrm>
          <a:off x="4541169" y="2397367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Linear regression </a:t>
          </a:r>
          <a:endParaRPr lang="en-US" sz="2400" kern="1200" dirty="0"/>
        </a:p>
      </dsp:txBody>
      <dsp:txXfrm>
        <a:off x="4541169" y="2397367"/>
        <a:ext cx="1688129" cy="844064"/>
      </dsp:txXfrm>
    </dsp:sp>
    <dsp:sp modelId="{9FB291E4-5FAB-4FDB-BBC7-FD2E42306F87}">
      <dsp:nvSpPr>
        <dsp:cNvPr id="0" name=""/>
        <dsp:cNvSpPr/>
      </dsp:nvSpPr>
      <dsp:spPr>
        <a:xfrm>
          <a:off x="4541169" y="3595939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Polynomial regression</a:t>
          </a:r>
          <a:endParaRPr lang="en-US" sz="2400" kern="1200" dirty="0"/>
        </a:p>
      </dsp:txBody>
      <dsp:txXfrm>
        <a:off x="4541169" y="3595939"/>
        <a:ext cx="1688129" cy="844064"/>
      </dsp:txXfrm>
    </dsp:sp>
    <dsp:sp modelId="{943BF03B-7FB7-4FCF-974E-68C5DCA25394}">
      <dsp:nvSpPr>
        <dsp:cNvPr id="0" name=""/>
        <dsp:cNvSpPr/>
      </dsp:nvSpPr>
      <dsp:spPr>
        <a:xfrm>
          <a:off x="4541169" y="4794511"/>
          <a:ext cx="1688129" cy="844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SVM Regression</a:t>
          </a:r>
          <a:endParaRPr lang="en-US" sz="2400" kern="1200" dirty="0"/>
        </a:p>
      </dsp:txBody>
      <dsp:txXfrm>
        <a:off x="4541169" y="4794511"/>
        <a:ext cx="1688129" cy="844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4FC83-74DF-42D3-8C58-2AD8D82F55FE}">
      <dsp:nvSpPr>
        <dsp:cNvPr id="0" name=""/>
        <dsp:cNvSpPr/>
      </dsp:nvSpPr>
      <dsp:spPr>
        <a:xfrm>
          <a:off x="380999" y="0"/>
          <a:ext cx="4064000" cy="4064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D0BD2-28FB-4B34-A242-4276C3B0793F}">
      <dsp:nvSpPr>
        <dsp:cNvPr id="0" name=""/>
        <dsp:cNvSpPr/>
      </dsp:nvSpPr>
      <dsp:spPr>
        <a:xfrm>
          <a:off x="2743199" y="406796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Face recognition</a:t>
          </a:r>
          <a:endParaRPr lang="en-US" sz="2200" kern="1200" dirty="0"/>
        </a:p>
      </dsp:txBody>
      <dsp:txXfrm>
        <a:off x="2778459" y="442056"/>
        <a:ext cx="2571080" cy="651792"/>
      </dsp:txXfrm>
    </dsp:sp>
    <dsp:sp modelId="{F6C8285D-8675-40B1-B48F-526B111064C8}">
      <dsp:nvSpPr>
        <dsp:cNvPr id="0" name=""/>
        <dsp:cNvSpPr/>
      </dsp:nvSpPr>
      <dsp:spPr>
        <a:xfrm>
          <a:off x="2743199" y="1219398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Mail classification</a:t>
          </a:r>
          <a:endParaRPr lang="en-US" sz="2200" kern="1200" dirty="0"/>
        </a:p>
      </dsp:txBody>
      <dsp:txXfrm>
        <a:off x="2778459" y="1254658"/>
        <a:ext cx="2571080" cy="651792"/>
      </dsp:txXfrm>
    </dsp:sp>
    <dsp:sp modelId="{00A10B17-B169-4518-A429-1BE1214A250A}">
      <dsp:nvSpPr>
        <dsp:cNvPr id="0" name=""/>
        <dsp:cNvSpPr/>
      </dsp:nvSpPr>
      <dsp:spPr>
        <a:xfrm>
          <a:off x="2743199" y="2032000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Handwriting analysis</a:t>
          </a:r>
          <a:endParaRPr lang="en-US" sz="2200" kern="1200" dirty="0"/>
        </a:p>
      </dsp:txBody>
      <dsp:txXfrm>
        <a:off x="2778459" y="2067260"/>
        <a:ext cx="2571080" cy="651792"/>
      </dsp:txXfrm>
    </dsp:sp>
    <dsp:sp modelId="{F85D1E9B-7DC9-4F8F-B7D1-B8088B8069E7}">
      <dsp:nvSpPr>
        <dsp:cNvPr id="0" name=""/>
        <dsp:cNvSpPr/>
      </dsp:nvSpPr>
      <dsp:spPr>
        <a:xfrm>
          <a:off x="2743199" y="2844601"/>
          <a:ext cx="2641600" cy="7223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Salary prediction </a:t>
          </a:r>
          <a:endParaRPr lang="en-US" sz="2200" kern="1200" dirty="0"/>
        </a:p>
      </dsp:txBody>
      <dsp:txXfrm>
        <a:off x="2778459" y="2879861"/>
        <a:ext cx="2571080" cy="651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685800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Naïve Bayes Classifier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418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609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Combining both the conditions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2" b="16477"/>
          <a:stretch/>
        </p:blipFill>
        <p:spPr bwMode="auto">
          <a:xfrm>
            <a:off x="304800" y="1066800"/>
            <a:ext cx="8153400" cy="410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5791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get an outlook by combining both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2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36305" r="57752" b="27390"/>
          <a:stretch/>
        </p:blipFill>
        <p:spPr bwMode="auto">
          <a:xfrm>
            <a:off x="0" y="363682"/>
            <a:ext cx="4343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2" b="16477"/>
          <a:stretch/>
        </p:blipFill>
        <p:spPr bwMode="auto">
          <a:xfrm>
            <a:off x="1371600" y="3325252"/>
            <a:ext cx="6896100" cy="3468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533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the states when more information is added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1000" y="2667000"/>
            <a:ext cx="17526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25908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r>
              <a:rPr lang="en-US" dirty="0" smtClean="0"/>
              <a:t> tries to understand such interaction of probability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5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62000" y="1905000"/>
            <a:ext cx="2362200" cy="220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Naïve Bayes  Classifier 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7"/>
          </p:cNvCxnSpPr>
          <p:nvPr/>
        </p:nvCxnSpPr>
        <p:spPr>
          <a:xfrm flipV="1">
            <a:off x="2778264" y="1447800"/>
            <a:ext cx="1488936" cy="780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43400" y="10668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Probabilistic classifier based on Bayes’ Theorem 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6"/>
          </p:cNvCxnSpPr>
          <p:nvPr/>
        </p:nvCxnSpPr>
        <p:spPr>
          <a:xfrm>
            <a:off x="3124200" y="30099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19600" y="26670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Takes independent assumptions between the features. 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3" idx="5"/>
          </p:cNvCxnSpPr>
          <p:nvPr/>
        </p:nvCxnSpPr>
        <p:spPr>
          <a:xfrm>
            <a:off x="2778264" y="3791182"/>
            <a:ext cx="1488936" cy="323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" t="47349" r="62306" b="38447"/>
          <a:stretch/>
        </p:blipFill>
        <p:spPr bwMode="auto">
          <a:xfrm>
            <a:off x="4410635" y="3793459"/>
            <a:ext cx="4580966" cy="138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9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39585" r="42387" b="30207"/>
          <a:stretch/>
        </p:blipFill>
        <p:spPr bwMode="auto">
          <a:xfrm>
            <a:off x="152400" y="1524000"/>
            <a:ext cx="874789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0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1" t="39584" r="44410" b="27651"/>
          <a:stretch/>
        </p:blipFill>
        <p:spPr bwMode="auto">
          <a:xfrm>
            <a:off x="838200" y="2057400"/>
            <a:ext cx="826651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6858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Related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6" r="1572" b="21591"/>
          <a:stretch/>
        </p:blipFill>
        <p:spPr bwMode="auto">
          <a:xfrm>
            <a:off x="26894" y="1295400"/>
            <a:ext cx="8700247" cy="382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" t="78409" r="17263" b="11174"/>
          <a:stretch/>
        </p:blipFill>
        <p:spPr bwMode="auto">
          <a:xfrm>
            <a:off x="228600" y="5363748"/>
            <a:ext cx="730134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43392" y="58351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0.60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1200" y="616234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Probability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924392" y="3352800"/>
            <a:ext cx="305208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91400" y="3962400"/>
            <a:ext cx="167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Attribute probability</a:t>
            </a:r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48600" y="4876800"/>
            <a:ext cx="3809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6996" y="4572000"/>
            <a:ext cx="990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Probability of the class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505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2954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the likelihood to play football on ( Season =Winter, Sunny=No,  Windy= yes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29546" r="75190" b="47538"/>
          <a:stretch/>
        </p:blipFill>
        <p:spPr bwMode="auto">
          <a:xfrm>
            <a:off x="1676400" y="2286000"/>
            <a:ext cx="5791200" cy="357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13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51704" r="60708" b="33523"/>
          <a:stretch/>
        </p:blipFill>
        <p:spPr bwMode="auto">
          <a:xfrm>
            <a:off x="608784" y="1447800"/>
            <a:ext cx="798634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9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0" r="60282" b="26838"/>
          <a:stretch/>
        </p:blipFill>
        <p:spPr bwMode="auto">
          <a:xfrm>
            <a:off x="195527" y="1371600"/>
            <a:ext cx="892606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953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match not being played??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0415931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5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57414226"/>
              </p:ext>
            </p:extLst>
          </p:nvPr>
        </p:nvGraphicFramePr>
        <p:xfrm>
          <a:off x="152400" y="152400"/>
          <a:ext cx="8991600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369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81225473"/>
              </p:ext>
            </p:extLst>
          </p:nvPr>
        </p:nvGraphicFramePr>
        <p:xfrm>
          <a:off x="381000" y="381000"/>
          <a:ext cx="83058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05600" y="1524000"/>
            <a:ext cx="152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O/P variable is real or continuous values like marks or weight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752600"/>
            <a:ext cx="129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conclusions like spam or not, red or blue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52600" y="19050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172200" y="18288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Naive Bayes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Naive Bayes is among one of the simplest, but most powerful </a:t>
            </a:r>
            <a:r>
              <a:rPr lang="en-US" sz="2000" dirty="0" smtClean="0"/>
              <a:t>algorithms for</a:t>
            </a:r>
            <a:r>
              <a:rPr lang="en-US" sz="2000" dirty="0"/>
              <a:t> </a:t>
            </a:r>
            <a:r>
              <a:rPr lang="en-US" sz="2000" b="1" dirty="0"/>
              <a:t>classification</a:t>
            </a:r>
            <a:r>
              <a:rPr lang="en-US" sz="2000" dirty="0"/>
              <a:t> based on Bayes' Theorem with an assumption of independence among predictors. </a:t>
            </a:r>
            <a:endParaRPr lang="en-US" sz="2000" dirty="0" smtClean="0"/>
          </a:p>
          <a:p>
            <a:pPr algn="just"/>
            <a:r>
              <a:rPr lang="en-US" sz="2000" dirty="0"/>
              <a:t>The Naive Bayes model is easy to build and particularly useful for very large data sets. There are two parts to this algorithm:</a:t>
            </a:r>
          </a:p>
          <a:p>
            <a:pPr lvl="1"/>
            <a:r>
              <a:rPr lang="en-US" sz="1600" dirty="0"/>
              <a:t>Naive</a:t>
            </a:r>
          </a:p>
          <a:p>
            <a:pPr lvl="1"/>
            <a:r>
              <a:rPr lang="en-US" sz="1600" dirty="0" smtClean="0"/>
              <a:t>Bayes</a:t>
            </a:r>
          </a:p>
          <a:p>
            <a:r>
              <a:rPr lang="en-US" sz="2000" dirty="0"/>
              <a:t>The Naive Bayes classifier assumes that the presence of a feature in a class is unrelated to any other feature. </a:t>
            </a:r>
            <a:endParaRPr lang="en-US" sz="2000" dirty="0" smtClean="0"/>
          </a:p>
          <a:p>
            <a:pPr algn="just"/>
            <a:r>
              <a:rPr lang="en-US" sz="2000" dirty="0"/>
              <a:t>Even if these features depend on each other or upon the existence of the other features, all of these properties independently contribute to the probability that a particular fruit is an apple or an orange or a banana, and that is why it is known as </a:t>
            </a:r>
            <a:r>
              <a:rPr lang="en-US" sz="2000" b="1" dirty="0"/>
              <a:t>"Naive."</a:t>
            </a:r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14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Bayes' </a:t>
            </a:r>
            <a:r>
              <a:rPr lang="en-US" b="1" dirty="0" smtClean="0"/>
              <a:t>Theorem?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/>
              <a:t>In statistics and probability theory, Bayes' theorem describes the probability of an event, based on prior knowledge of conditions that might be related to </a:t>
            </a:r>
            <a:r>
              <a:rPr lang="en-US" sz="2000" dirty="0" smtClean="0"/>
              <a:t>the event</a:t>
            </a:r>
            <a:r>
              <a:rPr lang="en-US" sz="2000" dirty="0"/>
              <a:t>. It serves as a way to figure out conditional probability</a:t>
            </a:r>
            <a:r>
              <a:rPr lang="en-US" dirty="0" smtClean="0"/>
              <a:t>.</a:t>
            </a:r>
          </a:p>
          <a:p>
            <a:pPr algn="just"/>
            <a:r>
              <a:rPr lang="en-US" sz="2000" dirty="0"/>
              <a:t>Given a Hypothesis (</a:t>
            </a:r>
            <a:r>
              <a:rPr lang="en-US" sz="2000" b="1" dirty="0"/>
              <a:t>H)</a:t>
            </a:r>
            <a:r>
              <a:rPr lang="en-US" sz="2000" dirty="0"/>
              <a:t> and evidence (</a:t>
            </a:r>
            <a:r>
              <a:rPr lang="en-US" sz="2000" b="1" dirty="0"/>
              <a:t>E)</a:t>
            </a:r>
            <a:r>
              <a:rPr lang="en-US" sz="2000" dirty="0"/>
              <a:t>, Bayes' Theorem states that the relationship between the probability of the hypothesis before getting the evidence, </a:t>
            </a:r>
            <a:r>
              <a:rPr lang="en-US" sz="2000" b="1" dirty="0"/>
              <a:t>P(H)</a:t>
            </a:r>
            <a:r>
              <a:rPr lang="en-US" sz="2000" dirty="0"/>
              <a:t>,</a:t>
            </a:r>
            <a:r>
              <a:rPr lang="en-US" sz="2000" b="1" dirty="0"/>
              <a:t> </a:t>
            </a:r>
            <a:r>
              <a:rPr lang="en-US" sz="2000" dirty="0"/>
              <a:t>and the probability of the hypothesis after getting the evidence, </a:t>
            </a:r>
            <a:r>
              <a:rPr lang="en-US" sz="2000" b="1" dirty="0"/>
              <a:t>P(H|E)</a:t>
            </a:r>
            <a:r>
              <a:rPr lang="en-US" sz="2000" dirty="0"/>
              <a:t>,</a:t>
            </a:r>
            <a:r>
              <a:rPr lang="en-US" sz="2000" b="1" dirty="0"/>
              <a:t> </a:t>
            </a:r>
            <a:r>
              <a:rPr lang="en-US" sz="2000" dirty="0"/>
              <a:t> is </a:t>
            </a:r>
            <a:r>
              <a:rPr lang="en-US" sz="2000" dirty="0" smtClean="0"/>
              <a:t>:</a:t>
            </a:r>
          </a:p>
          <a:p>
            <a:pPr algn="just"/>
            <a:endParaRPr lang="en-US" sz="2000" dirty="0"/>
          </a:p>
          <a:p>
            <a:pPr algn="just"/>
            <a:endParaRPr lang="en-US" sz="2000" dirty="0" smtClean="0"/>
          </a:p>
          <a:p>
            <a:endParaRPr lang="en-US" sz="2000" dirty="0" smtClean="0"/>
          </a:p>
          <a:p>
            <a:pPr algn="just"/>
            <a:r>
              <a:rPr lang="en-US" sz="2000" dirty="0" smtClean="0"/>
              <a:t>For </a:t>
            </a:r>
            <a:r>
              <a:rPr lang="en-US" sz="2000" dirty="0"/>
              <a:t>this reason, </a:t>
            </a:r>
            <a:r>
              <a:rPr lang="en-US" sz="2000" b="1" dirty="0"/>
              <a:t>P(H)</a:t>
            </a:r>
            <a:r>
              <a:rPr lang="en-US" sz="2000" dirty="0"/>
              <a:t> is called the </a:t>
            </a:r>
            <a:r>
              <a:rPr lang="en-US" sz="2000" b="1" dirty="0"/>
              <a:t>prior probability</a:t>
            </a:r>
            <a:r>
              <a:rPr lang="en-US" sz="2000" dirty="0"/>
              <a:t>, while </a:t>
            </a:r>
            <a:r>
              <a:rPr lang="en-US" sz="2000" b="1" dirty="0"/>
              <a:t>P(H|E)</a:t>
            </a:r>
            <a:r>
              <a:rPr lang="en-US" sz="2000" dirty="0"/>
              <a:t> is called the </a:t>
            </a:r>
            <a:r>
              <a:rPr lang="en-US" sz="2000" b="1" dirty="0"/>
              <a:t>posterior probability</a:t>
            </a:r>
            <a:r>
              <a:rPr lang="en-US" sz="2000" dirty="0"/>
              <a:t>. The factor that relates the two,</a:t>
            </a:r>
            <a:r>
              <a:rPr lang="en-US" sz="2000"/>
              <a:t> </a:t>
            </a:r>
            <a:r>
              <a:rPr lang="en-US" sz="2000" b="1" smtClean="0"/>
              <a:t>P(E|H)/</a:t>
            </a:r>
            <a:r>
              <a:rPr lang="en-US" sz="2000" b="1" dirty="0"/>
              <a:t>P(E)</a:t>
            </a:r>
            <a:r>
              <a:rPr lang="en-US" sz="2000" dirty="0"/>
              <a:t>, is called the </a:t>
            </a:r>
            <a:r>
              <a:rPr lang="en-US" sz="2000" b="1" dirty="0"/>
              <a:t>likelihood ratio</a:t>
            </a:r>
            <a:r>
              <a:rPr lang="en-US" sz="2000" dirty="0"/>
              <a:t>. Using these terms, Bayes' theorem can be rephrased as:</a:t>
            </a:r>
          </a:p>
          <a:p>
            <a:pPr algn="just"/>
            <a:r>
              <a:rPr lang="en-US" sz="2000" b="1" dirty="0"/>
              <a:t>"The posterior probability equals the prior probability times the likelihood ratio."</a:t>
            </a:r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790950"/>
            <a:ext cx="28384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Bayes' Theorem </a:t>
            </a:r>
            <a:r>
              <a:rPr lang="en-US" b="1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Let's suppose we have a Deck of Cards and we wish to find out the probability of the card we picked at random to being a king, given that it is a face card. So, according to Bayes' Theorem, we can solve this problem. First, we need to find out the probability</a:t>
            </a:r>
            <a:r>
              <a:rPr lang="en-US" sz="2000" dirty="0" smtClean="0"/>
              <a:t>:</a:t>
            </a:r>
          </a:p>
          <a:p>
            <a:pPr algn="just"/>
            <a:r>
              <a:rPr lang="en-US" sz="2000" b="1" dirty="0"/>
              <a:t>P(King) </a:t>
            </a:r>
            <a:r>
              <a:rPr lang="en-US" sz="2000" dirty="0"/>
              <a:t>which is </a:t>
            </a:r>
            <a:r>
              <a:rPr lang="en-US" sz="2000" b="1" dirty="0"/>
              <a:t>4/52</a:t>
            </a:r>
            <a:r>
              <a:rPr lang="en-US" sz="2000" dirty="0"/>
              <a:t> as there are 4 Kings in a Deck of Cards.</a:t>
            </a:r>
          </a:p>
          <a:p>
            <a:pPr algn="just"/>
            <a:r>
              <a:rPr lang="en-US" sz="2000" b="1" dirty="0"/>
              <a:t>P(</a:t>
            </a:r>
            <a:r>
              <a:rPr lang="en-US" sz="2000" b="1" dirty="0" err="1"/>
              <a:t>Face|King</a:t>
            </a:r>
            <a:r>
              <a:rPr lang="en-US" sz="2000" b="1" dirty="0"/>
              <a:t>) </a:t>
            </a:r>
            <a:r>
              <a:rPr lang="en-US" sz="2000" dirty="0"/>
              <a:t>is equal to </a:t>
            </a:r>
            <a:r>
              <a:rPr lang="en-US" sz="2000" b="1" dirty="0"/>
              <a:t>1</a:t>
            </a:r>
            <a:r>
              <a:rPr lang="en-US" sz="2000" dirty="0"/>
              <a:t> as all the Kings are face Cards.</a:t>
            </a:r>
          </a:p>
          <a:p>
            <a:pPr algn="just"/>
            <a:r>
              <a:rPr lang="en-US" sz="2000" b="1" dirty="0"/>
              <a:t>P(Face) </a:t>
            </a:r>
            <a:r>
              <a:rPr lang="en-US" sz="2000" dirty="0"/>
              <a:t>is equal to </a:t>
            </a:r>
            <a:r>
              <a:rPr lang="en-US" sz="2000" b="1" dirty="0"/>
              <a:t>12/52</a:t>
            </a:r>
            <a:r>
              <a:rPr lang="en-US" sz="2000" dirty="0"/>
              <a:t> as there are 3 Face Cards in a Suit of 13 cards and there are 4 Suits in total.</a:t>
            </a:r>
          </a:p>
          <a:p>
            <a:pPr algn="just"/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38600"/>
            <a:ext cx="5943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8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37301" r="65567" b="26190"/>
          <a:stretch/>
        </p:blipFill>
        <p:spPr bwMode="auto">
          <a:xfrm>
            <a:off x="533400" y="3810000"/>
            <a:ext cx="3844636" cy="26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7" t="37301" r="37859" b="29364"/>
          <a:stretch/>
        </p:blipFill>
        <p:spPr bwMode="auto">
          <a:xfrm>
            <a:off x="4267200" y="1444169"/>
            <a:ext cx="4447190" cy="312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4537" y="120816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NAÏVE BAYS EXAMPLE: </a:t>
            </a:r>
          </a:p>
          <a:p>
            <a:r>
              <a:rPr lang="en-US" dirty="0" smtClean="0"/>
              <a:t>To predict days suitable for a football match based on weather conditions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511" y="234231"/>
            <a:ext cx="7591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Game Prediction Using Bayes' Theorem</a:t>
            </a:r>
          </a:p>
        </p:txBody>
      </p:sp>
    </p:spTree>
    <p:extLst>
      <p:ext uri="{BB962C8B-B14F-4D97-AF65-F5344CB8AC3E}">
        <p14:creationId xmlns:p14="http://schemas.microsoft.com/office/powerpoint/2010/main" val="36954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36305" r="57752" b="27390"/>
          <a:stretch/>
        </p:blipFill>
        <p:spPr bwMode="auto">
          <a:xfrm>
            <a:off x="457200" y="381000"/>
            <a:ext cx="742940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67200" y="5334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Smaller circle- low probability to play (P&lt;0.5)</a:t>
            </a:r>
          </a:p>
          <a:p>
            <a:r>
              <a:rPr lang="en-US" dirty="0" smtClean="0"/>
              <a:t>Big Circle- High probability to play (P&gt;0.5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4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35986" r="58791" b="27462"/>
          <a:stretch/>
        </p:blipFill>
        <p:spPr bwMode="auto">
          <a:xfrm>
            <a:off x="457200" y="914400"/>
            <a:ext cx="700882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24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323</Words>
  <Application>Microsoft Office PowerPoint</Application>
  <PresentationFormat>On-screen Show (4:3)</PresentationFormat>
  <Paragraphs>63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What Is Naive Bayes?</vt:lpstr>
      <vt:lpstr>What Is Bayes' Theorem?</vt:lpstr>
      <vt:lpstr>Bayes' Theorem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 User</cp:lastModifiedBy>
  <cp:revision>23</cp:revision>
  <dcterms:created xsi:type="dcterms:W3CDTF">2006-08-16T00:00:00Z</dcterms:created>
  <dcterms:modified xsi:type="dcterms:W3CDTF">2019-01-28T09:38:24Z</dcterms:modified>
</cp:coreProperties>
</file>